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9.xml" ContentType="application/inkml+xml"/>
  <Override PartName="/ppt/ink/ink10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ink/ink13.xml" ContentType="application/inkml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96" r:id="rId4"/>
    <p:sldMasterId id="2147484036" r:id="rId5"/>
    <p:sldMasterId id="2147483837" r:id="rId6"/>
  </p:sldMasterIdLst>
  <p:notesMasterIdLst>
    <p:notesMasterId r:id="rId46"/>
  </p:notesMasterIdLst>
  <p:handoutMasterIdLst>
    <p:handoutMasterId r:id="rId47"/>
  </p:handoutMasterIdLst>
  <p:sldIdLst>
    <p:sldId id="2147481030" r:id="rId7"/>
    <p:sldId id="290" r:id="rId8"/>
    <p:sldId id="289" r:id="rId9"/>
    <p:sldId id="2147481031" r:id="rId10"/>
    <p:sldId id="342" r:id="rId11"/>
    <p:sldId id="283" r:id="rId12"/>
    <p:sldId id="286" r:id="rId13"/>
    <p:sldId id="328" r:id="rId14"/>
    <p:sldId id="334" r:id="rId15"/>
    <p:sldId id="335" r:id="rId16"/>
    <p:sldId id="336" r:id="rId17"/>
    <p:sldId id="282" r:id="rId18"/>
    <p:sldId id="330" r:id="rId19"/>
    <p:sldId id="284" r:id="rId20"/>
    <p:sldId id="285" r:id="rId21"/>
    <p:sldId id="292" r:id="rId22"/>
    <p:sldId id="306" r:id="rId23"/>
    <p:sldId id="307" r:id="rId24"/>
    <p:sldId id="308" r:id="rId25"/>
    <p:sldId id="309" r:id="rId26"/>
    <p:sldId id="304" r:id="rId27"/>
    <p:sldId id="299" r:id="rId28"/>
    <p:sldId id="293" r:id="rId29"/>
    <p:sldId id="301" r:id="rId30"/>
    <p:sldId id="291" r:id="rId31"/>
    <p:sldId id="300" r:id="rId32"/>
    <p:sldId id="294" r:id="rId33"/>
    <p:sldId id="310" r:id="rId34"/>
    <p:sldId id="298" r:id="rId35"/>
    <p:sldId id="296" r:id="rId36"/>
    <p:sldId id="320" r:id="rId37"/>
    <p:sldId id="321" r:id="rId38"/>
    <p:sldId id="322" r:id="rId39"/>
    <p:sldId id="323" r:id="rId40"/>
    <p:sldId id="333" r:id="rId41"/>
    <p:sldId id="305" r:id="rId42"/>
    <p:sldId id="324" r:id="rId43"/>
    <p:sldId id="337" r:id="rId44"/>
    <p:sldId id="338" r:id="rId4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000"/>
    <a:srgbClr val="270601"/>
    <a:srgbClr val="FE5721"/>
    <a:srgbClr val="040001"/>
    <a:srgbClr val="000000"/>
    <a:srgbClr val="FFFFFF"/>
    <a:srgbClr val="D81A1A"/>
    <a:srgbClr val="FFB400"/>
    <a:srgbClr val="4F2C99"/>
    <a:srgbClr val="3F25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CAFE0F-16FB-810D-727D-23E4FE1919E5}" v="37" dt="2024-10-09T06:19:20.017"/>
    <p1510:client id="{44A5140D-9AAE-258F-0501-A1C679F6133F}" v="27" dt="2024-10-09T09:13:33.279"/>
    <p1510:client id="{472B4A80-28C9-6A61-90DC-490E9B8DCCAA}" v="7" dt="2024-10-08T08:04:32.671"/>
    <p1510:client id="{6F01A64B-1DB2-4DD4-8DFE-418E3DC227D3}" v="241" dt="2024-10-07T13:11:42.262"/>
    <p1510:client id="{83D1C318-1FD6-030B-6190-37E94A480F36}" v="42" dt="2024-10-09T09:19:12.779"/>
    <p1510:client id="{8476BD20-5AED-44F2-BF4D-7D5F7D7CAE77}" v="229" dt="2024-10-08T12:28:36.482"/>
    <p1510:client id="{BB044D0C-C8F7-F348-2EDC-3C8D96E40733}" v="2" dt="2024-10-08T12:13:14.176"/>
  </p1510:revLst>
</p1510:revInfo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62"/>
  </p:normalViewPr>
  <p:slideViewPr>
    <p:cSldViewPr snapToGrid="0">
      <p:cViewPr varScale="1">
        <p:scale>
          <a:sx n="156" d="100"/>
          <a:sy n="156" d="100"/>
        </p:scale>
        <p:origin x="18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976146-08BA-4A84-AF6B-4CAE86F88D67}" type="doc">
      <dgm:prSet loTypeId="urn:microsoft.com/office/officeart/2005/8/layout/venn2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6AB4590-6683-4EF6-95D3-205D17CC1466}">
      <dgm:prSet phldrT="[Text]"/>
      <dgm:spPr/>
      <dgm:t>
        <a:bodyPr/>
        <a:lstStyle/>
        <a:p>
          <a:r>
            <a:rPr lang="en-US"/>
            <a:t>AI</a:t>
          </a:r>
        </a:p>
      </dgm:t>
    </dgm:pt>
    <dgm:pt modelId="{FD864FE2-19AA-47C8-BC2A-57241705B037}" type="parTrans" cxnId="{0111B343-664E-4314-B45B-631EA4DC30A3}">
      <dgm:prSet/>
      <dgm:spPr/>
      <dgm:t>
        <a:bodyPr/>
        <a:lstStyle/>
        <a:p>
          <a:endParaRPr lang="en-US"/>
        </a:p>
      </dgm:t>
    </dgm:pt>
    <dgm:pt modelId="{9F5F8194-4E11-43C7-BCDB-9DF9301C0A54}" type="sibTrans" cxnId="{0111B343-664E-4314-B45B-631EA4DC30A3}">
      <dgm:prSet/>
      <dgm:spPr/>
      <dgm:t>
        <a:bodyPr/>
        <a:lstStyle/>
        <a:p>
          <a:endParaRPr lang="en-US"/>
        </a:p>
      </dgm:t>
    </dgm:pt>
    <dgm:pt modelId="{8F00089D-B1EC-45B1-8B85-6AE50FDFFCA4}">
      <dgm:prSet phldrT="[Text]" custT="1"/>
      <dgm:spPr/>
      <dgm:t>
        <a:bodyPr/>
        <a:lstStyle/>
        <a:p>
          <a:r>
            <a:rPr lang="en-US" sz="2800"/>
            <a:t>Machine Learning</a:t>
          </a:r>
        </a:p>
      </dgm:t>
    </dgm:pt>
    <dgm:pt modelId="{B33446F8-E10F-43C0-A2E7-2EF372A8B734}" type="sibTrans" cxnId="{E4BC247F-C909-4E12-A3DC-64450227A589}">
      <dgm:prSet/>
      <dgm:spPr/>
      <dgm:t>
        <a:bodyPr/>
        <a:lstStyle/>
        <a:p>
          <a:endParaRPr lang="en-US"/>
        </a:p>
      </dgm:t>
    </dgm:pt>
    <dgm:pt modelId="{5BC0F2CF-B5D0-46BB-AC74-1C61ADCB5A1E}" type="parTrans" cxnId="{E4BC247F-C909-4E12-A3DC-64450227A589}">
      <dgm:prSet/>
      <dgm:spPr/>
      <dgm:t>
        <a:bodyPr/>
        <a:lstStyle/>
        <a:p>
          <a:endParaRPr lang="en-US"/>
        </a:p>
      </dgm:t>
    </dgm:pt>
    <dgm:pt modelId="{BDD353B6-7183-41E8-ADDC-0F354CCA9FDA}" type="pres">
      <dgm:prSet presAssocID="{97976146-08BA-4A84-AF6B-4CAE86F88D67}" presName="Name0" presStyleCnt="0">
        <dgm:presLayoutVars>
          <dgm:chMax val="7"/>
          <dgm:resizeHandles val="exact"/>
        </dgm:presLayoutVars>
      </dgm:prSet>
      <dgm:spPr/>
    </dgm:pt>
    <dgm:pt modelId="{7F0B4B75-B01C-4E6C-BF01-D6E3D3CF7179}" type="pres">
      <dgm:prSet presAssocID="{97976146-08BA-4A84-AF6B-4CAE86F88D67}" presName="comp1" presStyleCnt="0"/>
      <dgm:spPr/>
    </dgm:pt>
    <dgm:pt modelId="{296272BA-AE1F-4DA1-824E-13B189FFC0C7}" type="pres">
      <dgm:prSet presAssocID="{97976146-08BA-4A84-AF6B-4CAE86F88D67}" presName="circle1" presStyleLbl="node1" presStyleIdx="0" presStyleCnt="2"/>
      <dgm:spPr/>
    </dgm:pt>
    <dgm:pt modelId="{3801F299-A912-41BA-9F94-47CDD05A3087}" type="pres">
      <dgm:prSet presAssocID="{97976146-08BA-4A84-AF6B-4CAE86F88D67}" presName="c1text" presStyleLbl="node1" presStyleIdx="0" presStyleCnt="2">
        <dgm:presLayoutVars>
          <dgm:bulletEnabled val="1"/>
        </dgm:presLayoutVars>
      </dgm:prSet>
      <dgm:spPr/>
    </dgm:pt>
    <dgm:pt modelId="{5807A332-9369-42E5-99CA-472CC3D174A0}" type="pres">
      <dgm:prSet presAssocID="{97976146-08BA-4A84-AF6B-4CAE86F88D67}" presName="comp2" presStyleCnt="0"/>
      <dgm:spPr/>
    </dgm:pt>
    <dgm:pt modelId="{294500CD-75C3-463E-B1BF-456D324F7F6F}" type="pres">
      <dgm:prSet presAssocID="{97976146-08BA-4A84-AF6B-4CAE86F88D67}" presName="circle2" presStyleLbl="node1" presStyleIdx="1" presStyleCnt="2"/>
      <dgm:spPr/>
    </dgm:pt>
    <dgm:pt modelId="{54A4A6B9-FD72-4172-AF66-CCF5D7D9914A}" type="pres">
      <dgm:prSet presAssocID="{97976146-08BA-4A84-AF6B-4CAE86F88D67}" presName="c2text" presStyleLbl="node1" presStyleIdx="1" presStyleCnt="2">
        <dgm:presLayoutVars>
          <dgm:bulletEnabled val="1"/>
        </dgm:presLayoutVars>
      </dgm:prSet>
      <dgm:spPr/>
    </dgm:pt>
  </dgm:ptLst>
  <dgm:cxnLst>
    <dgm:cxn modelId="{0111B343-664E-4314-B45B-631EA4DC30A3}" srcId="{97976146-08BA-4A84-AF6B-4CAE86F88D67}" destId="{86AB4590-6683-4EF6-95D3-205D17CC1466}" srcOrd="0" destOrd="0" parTransId="{FD864FE2-19AA-47C8-BC2A-57241705B037}" sibTransId="{9F5F8194-4E11-43C7-BCDB-9DF9301C0A54}"/>
    <dgm:cxn modelId="{B96C1E57-A481-41AF-8ADB-B01959E6DA14}" type="presOf" srcId="{8F00089D-B1EC-45B1-8B85-6AE50FDFFCA4}" destId="{294500CD-75C3-463E-B1BF-456D324F7F6F}" srcOrd="0" destOrd="0" presId="urn:microsoft.com/office/officeart/2005/8/layout/venn2"/>
    <dgm:cxn modelId="{0FBFB869-0301-417E-A0C9-25F335EBE83A}" type="presOf" srcId="{86AB4590-6683-4EF6-95D3-205D17CC1466}" destId="{3801F299-A912-41BA-9F94-47CDD05A3087}" srcOrd="1" destOrd="0" presId="urn:microsoft.com/office/officeart/2005/8/layout/venn2"/>
    <dgm:cxn modelId="{56C72D6C-DDB0-44D2-91A1-4E49E2C25ABD}" type="presOf" srcId="{86AB4590-6683-4EF6-95D3-205D17CC1466}" destId="{296272BA-AE1F-4DA1-824E-13B189FFC0C7}" srcOrd="0" destOrd="0" presId="urn:microsoft.com/office/officeart/2005/8/layout/venn2"/>
    <dgm:cxn modelId="{E4BC247F-C909-4E12-A3DC-64450227A589}" srcId="{97976146-08BA-4A84-AF6B-4CAE86F88D67}" destId="{8F00089D-B1EC-45B1-8B85-6AE50FDFFCA4}" srcOrd="1" destOrd="0" parTransId="{5BC0F2CF-B5D0-46BB-AC74-1C61ADCB5A1E}" sibTransId="{B33446F8-E10F-43C0-A2E7-2EF372A8B734}"/>
    <dgm:cxn modelId="{5F028BA3-7D2B-4E22-8B6A-974A6BABD3CD}" type="presOf" srcId="{97976146-08BA-4A84-AF6B-4CAE86F88D67}" destId="{BDD353B6-7183-41E8-ADDC-0F354CCA9FDA}" srcOrd="0" destOrd="0" presId="urn:microsoft.com/office/officeart/2005/8/layout/venn2"/>
    <dgm:cxn modelId="{2AD0B4E0-A658-47DD-9A12-D3DC92380908}" type="presOf" srcId="{8F00089D-B1EC-45B1-8B85-6AE50FDFFCA4}" destId="{54A4A6B9-FD72-4172-AF66-CCF5D7D9914A}" srcOrd="1" destOrd="0" presId="urn:microsoft.com/office/officeart/2005/8/layout/venn2"/>
    <dgm:cxn modelId="{F59AADA5-4DC6-46A2-8DC7-3B3F03F943AE}" type="presParOf" srcId="{BDD353B6-7183-41E8-ADDC-0F354CCA9FDA}" destId="{7F0B4B75-B01C-4E6C-BF01-D6E3D3CF7179}" srcOrd="0" destOrd="0" presId="urn:microsoft.com/office/officeart/2005/8/layout/venn2"/>
    <dgm:cxn modelId="{BA8A5F64-705C-41A6-A690-890748A0345C}" type="presParOf" srcId="{7F0B4B75-B01C-4E6C-BF01-D6E3D3CF7179}" destId="{296272BA-AE1F-4DA1-824E-13B189FFC0C7}" srcOrd="0" destOrd="0" presId="urn:microsoft.com/office/officeart/2005/8/layout/venn2"/>
    <dgm:cxn modelId="{DC699579-0571-47BB-9290-E058DD2D800C}" type="presParOf" srcId="{7F0B4B75-B01C-4E6C-BF01-D6E3D3CF7179}" destId="{3801F299-A912-41BA-9F94-47CDD05A3087}" srcOrd="1" destOrd="0" presId="urn:microsoft.com/office/officeart/2005/8/layout/venn2"/>
    <dgm:cxn modelId="{DB6F8375-BCFC-4DDE-8ACC-BD6F3BBD7C98}" type="presParOf" srcId="{BDD353B6-7183-41E8-ADDC-0F354CCA9FDA}" destId="{5807A332-9369-42E5-99CA-472CC3D174A0}" srcOrd="1" destOrd="0" presId="urn:microsoft.com/office/officeart/2005/8/layout/venn2"/>
    <dgm:cxn modelId="{669C5CE4-5420-47B6-AE16-CF1127D47006}" type="presParOf" srcId="{5807A332-9369-42E5-99CA-472CC3D174A0}" destId="{294500CD-75C3-463E-B1BF-456D324F7F6F}" srcOrd="0" destOrd="0" presId="urn:microsoft.com/office/officeart/2005/8/layout/venn2"/>
    <dgm:cxn modelId="{0516DD37-17D8-485A-877E-6F2F3D906F4C}" type="presParOf" srcId="{5807A332-9369-42E5-99CA-472CC3D174A0}" destId="{54A4A6B9-FD72-4172-AF66-CCF5D7D9914A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976146-08BA-4A84-AF6B-4CAE86F88D67}" type="doc">
      <dgm:prSet loTypeId="urn:microsoft.com/office/officeart/2005/8/layout/venn2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6AB4590-6683-4EF6-95D3-205D17CC1466}">
      <dgm:prSet phldrT="[Text]"/>
      <dgm:spPr/>
      <dgm:t>
        <a:bodyPr/>
        <a:lstStyle/>
        <a:p>
          <a:r>
            <a:rPr lang="en-US"/>
            <a:t>AI</a:t>
          </a:r>
        </a:p>
      </dgm:t>
    </dgm:pt>
    <dgm:pt modelId="{FD864FE2-19AA-47C8-BC2A-57241705B037}" type="parTrans" cxnId="{0111B343-664E-4314-B45B-631EA4DC30A3}">
      <dgm:prSet/>
      <dgm:spPr/>
      <dgm:t>
        <a:bodyPr/>
        <a:lstStyle/>
        <a:p>
          <a:endParaRPr lang="en-US"/>
        </a:p>
      </dgm:t>
    </dgm:pt>
    <dgm:pt modelId="{9F5F8194-4E11-43C7-BCDB-9DF9301C0A54}" type="sibTrans" cxnId="{0111B343-664E-4314-B45B-631EA4DC30A3}">
      <dgm:prSet/>
      <dgm:spPr/>
      <dgm:t>
        <a:bodyPr/>
        <a:lstStyle/>
        <a:p>
          <a:endParaRPr lang="en-US"/>
        </a:p>
      </dgm:t>
    </dgm:pt>
    <dgm:pt modelId="{8F00089D-B1EC-45B1-8B85-6AE50FDFFCA4}">
      <dgm:prSet phldrT="[Text]" custT="1"/>
      <dgm:spPr/>
      <dgm:t>
        <a:bodyPr/>
        <a:lstStyle/>
        <a:p>
          <a:r>
            <a:rPr lang="en-US" sz="2800"/>
            <a:t>Machine Learning</a:t>
          </a:r>
        </a:p>
      </dgm:t>
    </dgm:pt>
    <dgm:pt modelId="{5BC0F2CF-B5D0-46BB-AC74-1C61ADCB5A1E}" type="parTrans" cxnId="{E4BC247F-C909-4E12-A3DC-64450227A589}">
      <dgm:prSet/>
      <dgm:spPr/>
      <dgm:t>
        <a:bodyPr/>
        <a:lstStyle/>
        <a:p>
          <a:endParaRPr lang="en-US"/>
        </a:p>
      </dgm:t>
    </dgm:pt>
    <dgm:pt modelId="{B33446F8-E10F-43C0-A2E7-2EF372A8B734}" type="sibTrans" cxnId="{E4BC247F-C909-4E12-A3DC-64450227A589}">
      <dgm:prSet/>
      <dgm:spPr/>
      <dgm:t>
        <a:bodyPr/>
        <a:lstStyle/>
        <a:p>
          <a:endParaRPr lang="en-US"/>
        </a:p>
      </dgm:t>
    </dgm:pt>
    <dgm:pt modelId="{FBC874F4-E34F-451D-AB3F-E90E7060E0C9}">
      <dgm:prSet phldrT="[Text]"/>
      <dgm:spPr/>
      <dgm:t>
        <a:bodyPr/>
        <a:lstStyle/>
        <a:p>
          <a:r>
            <a:rPr lang="en-US"/>
            <a:t>Deep Learning</a:t>
          </a:r>
        </a:p>
      </dgm:t>
    </dgm:pt>
    <dgm:pt modelId="{EB30A41D-6582-4E6A-89A0-5E459E3E19B7}" type="parTrans" cxnId="{ECA7AF0F-6FE6-4328-860B-607AF20DF810}">
      <dgm:prSet/>
      <dgm:spPr/>
      <dgm:t>
        <a:bodyPr/>
        <a:lstStyle/>
        <a:p>
          <a:endParaRPr lang="en-US"/>
        </a:p>
      </dgm:t>
    </dgm:pt>
    <dgm:pt modelId="{5FA56AE6-D66B-4D1C-B4E3-48E527CD1BB9}" type="sibTrans" cxnId="{ECA7AF0F-6FE6-4328-860B-607AF20DF810}">
      <dgm:prSet/>
      <dgm:spPr/>
      <dgm:t>
        <a:bodyPr/>
        <a:lstStyle/>
        <a:p>
          <a:endParaRPr lang="en-US"/>
        </a:p>
      </dgm:t>
    </dgm:pt>
    <dgm:pt modelId="{BDD353B6-7183-41E8-ADDC-0F354CCA9FDA}" type="pres">
      <dgm:prSet presAssocID="{97976146-08BA-4A84-AF6B-4CAE86F88D67}" presName="Name0" presStyleCnt="0">
        <dgm:presLayoutVars>
          <dgm:chMax val="7"/>
          <dgm:resizeHandles val="exact"/>
        </dgm:presLayoutVars>
      </dgm:prSet>
      <dgm:spPr/>
    </dgm:pt>
    <dgm:pt modelId="{7F0B4B75-B01C-4E6C-BF01-D6E3D3CF7179}" type="pres">
      <dgm:prSet presAssocID="{97976146-08BA-4A84-AF6B-4CAE86F88D67}" presName="comp1" presStyleCnt="0"/>
      <dgm:spPr/>
    </dgm:pt>
    <dgm:pt modelId="{296272BA-AE1F-4DA1-824E-13B189FFC0C7}" type="pres">
      <dgm:prSet presAssocID="{97976146-08BA-4A84-AF6B-4CAE86F88D67}" presName="circle1" presStyleLbl="node1" presStyleIdx="0" presStyleCnt="3"/>
      <dgm:spPr/>
    </dgm:pt>
    <dgm:pt modelId="{3801F299-A912-41BA-9F94-47CDD05A3087}" type="pres">
      <dgm:prSet presAssocID="{97976146-08BA-4A84-AF6B-4CAE86F88D67}" presName="c1text" presStyleLbl="node1" presStyleIdx="0" presStyleCnt="3">
        <dgm:presLayoutVars>
          <dgm:bulletEnabled val="1"/>
        </dgm:presLayoutVars>
      </dgm:prSet>
      <dgm:spPr/>
    </dgm:pt>
    <dgm:pt modelId="{5807A332-9369-42E5-99CA-472CC3D174A0}" type="pres">
      <dgm:prSet presAssocID="{97976146-08BA-4A84-AF6B-4CAE86F88D67}" presName="comp2" presStyleCnt="0"/>
      <dgm:spPr/>
    </dgm:pt>
    <dgm:pt modelId="{294500CD-75C3-463E-B1BF-456D324F7F6F}" type="pres">
      <dgm:prSet presAssocID="{97976146-08BA-4A84-AF6B-4CAE86F88D67}" presName="circle2" presStyleLbl="node1" presStyleIdx="1" presStyleCnt="3"/>
      <dgm:spPr/>
    </dgm:pt>
    <dgm:pt modelId="{54A4A6B9-FD72-4172-AF66-CCF5D7D9914A}" type="pres">
      <dgm:prSet presAssocID="{97976146-08BA-4A84-AF6B-4CAE86F88D67}" presName="c2text" presStyleLbl="node1" presStyleIdx="1" presStyleCnt="3">
        <dgm:presLayoutVars>
          <dgm:bulletEnabled val="1"/>
        </dgm:presLayoutVars>
      </dgm:prSet>
      <dgm:spPr/>
    </dgm:pt>
    <dgm:pt modelId="{A19A06EC-F003-4D83-A26B-6EA97C98AF95}" type="pres">
      <dgm:prSet presAssocID="{97976146-08BA-4A84-AF6B-4CAE86F88D67}" presName="comp3" presStyleCnt="0"/>
      <dgm:spPr/>
    </dgm:pt>
    <dgm:pt modelId="{C3022D3D-D43B-4F0B-968E-76AC2FEEA038}" type="pres">
      <dgm:prSet presAssocID="{97976146-08BA-4A84-AF6B-4CAE86F88D67}" presName="circle3" presStyleLbl="node1" presStyleIdx="2" presStyleCnt="3"/>
      <dgm:spPr/>
    </dgm:pt>
    <dgm:pt modelId="{46F048C9-E68F-496B-9307-E660673A7106}" type="pres">
      <dgm:prSet presAssocID="{97976146-08BA-4A84-AF6B-4CAE86F88D67}" presName="c3text" presStyleLbl="node1" presStyleIdx="2" presStyleCnt="3">
        <dgm:presLayoutVars>
          <dgm:bulletEnabled val="1"/>
        </dgm:presLayoutVars>
      </dgm:prSet>
      <dgm:spPr/>
    </dgm:pt>
  </dgm:ptLst>
  <dgm:cxnLst>
    <dgm:cxn modelId="{ECA7AF0F-6FE6-4328-860B-607AF20DF810}" srcId="{97976146-08BA-4A84-AF6B-4CAE86F88D67}" destId="{FBC874F4-E34F-451D-AB3F-E90E7060E0C9}" srcOrd="2" destOrd="0" parTransId="{EB30A41D-6582-4E6A-89A0-5E459E3E19B7}" sibTransId="{5FA56AE6-D66B-4D1C-B4E3-48E527CD1BB9}"/>
    <dgm:cxn modelId="{FDAEB529-4933-421E-AAA1-DAD87FC37CB0}" type="presOf" srcId="{FBC874F4-E34F-451D-AB3F-E90E7060E0C9}" destId="{C3022D3D-D43B-4F0B-968E-76AC2FEEA038}" srcOrd="0" destOrd="0" presId="urn:microsoft.com/office/officeart/2005/8/layout/venn2"/>
    <dgm:cxn modelId="{0111B343-664E-4314-B45B-631EA4DC30A3}" srcId="{97976146-08BA-4A84-AF6B-4CAE86F88D67}" destId="{86AB4590-6683-4EF6-95D3-205D17CC1466}" srcOrd="0" destOrd="0" parTransId="{FD864FE2-19AA-47C8-BC2A-57241705B037}" sibTransId="{9F5F8194-4E11-43C7-BCDB-9DF9301C0A54}"/>
    <dgm:cxn modelId="{B96C1E57-A481-41AF-8ADB-B01959E6DA14}" type="presOf" srcId="{8F00089D-B1EC-45B1-8B85-6AE50FDFFCA4}" destId="{294500CD-75C3-463E-B1BF-456D324F7F6F}" srcOrd="0" destOrd="0" presId="urn:microsoft.com/office/officeart/2005/8/layout/venn2"/>
    <dgm:cxn modelId="{0FBFB869-0301-417E-A0C9-25F335EBE83A}" type="presOf" srcId="{86AB4590-6683-4EF6-95D3-205D17CC1466}" destId="{3801F299-A912-41BA-9F94-47CDD05A3087}" srcOrd="1" destOrd="0" presId="urn:microsoft.com/office/officeart/2005/8/layout/venn2"/>
    <dgm:cxn modelId="{56C72D6C-DDB0-44D2-91A1-4E49E2C25ABD}" type="presOf" srcId="{86AB4590-6683-4EF6-95D3-205D17CC1466}" destId="{296272BA-AE1F-4DA1-824E-13B189FFC0C7}" srcOrd="0" destOrd="0" presId="urn:microsoft.com/office/officeart/2005/8/layout/venn2"/>
    <dgm:cxn modelId="{E4BC247F-C909-4E12-A3DC-64450227A589}" srcId="{97976146-08BA-4A84-AF6B-4CAE86F88D67}" destId="{8F00089D-B1EC-45B1-8B85-6AE50FDFFCA4}" srcOrd="1" destOrd="0" parTransId="{5BC0F2CF-B5D0-46BB-AC74-1C61ADCB5A1E}" sibTransId="{B33446F8-E10F-43C0-A2E7-2EF372A8B734}"/>
    <dgm:cxn modelId="{5F028BA3-7D2B-4E22-8B6A-974A6BABD3CD}" type="presOf" srcId="{97976146-08BA-4A84-AF6B-4CAE86F88D67}" destId="{BDD353B6-7183-41E8-ADDC-0F354CCA9FDA}" srcOrd="0" destOrd="0" presId="urn:microsoft.com/office/officeart/2005/8/layout/venn2"/>
    <dgm:cxn modelId="{46BF3FC3-1CE2-4073-BCEC-79E2A2ABEBC7}" type="presOf" srcId="{FBC874F4-E34F-451D-AB3F-E90E7060E0C9}" destId="{46F048C9-E68F-496B-9307-E660673A7106}" srcOrd="1" destOrd="0" presId="urn:microsoft.com/office/officeart/2005/8/layout/venn2"/>
    <dgm:cxn modelId="{2AD0B4E0-A658-47DD-9A12-D3DC92380908}" type="presOf" srcId="{8F00089D-B1EC-45B1-8B85-6AE50FDFFCA4}" destId="{54A4A6B9-FD72-4172-AF66-CCF5D7D9914A}" srcOrd="1" destOrd="0" presId="urn:microsoft.com/office/officeart/2005/8/layout/venn2"/>
    <dgm:cxn modelId="{F59AADA5-4DC6-46A2-8DC7-3B3F03F943AE}" type="presParOf" srcId="{BDD353B6-7183-41E8-ADDC-0F354CCA9FDA}" destId="{7F0B4B75-B01C-4E6C-BF01-D6E3D3CF7179}" srcOrd="0" destOrd="0" presId="urn:microsoft.com/office/officeart/2005/8/layout/venn2"/>
    <dgm:cxn modelId="{BA8A5F64-705C-41A6-A690-890748A0345C}" type="presParOf" srcId="{7F0B4B75-B01C-4E6C-BF01-D6E3D3CF7179}" destId="{296272BA-AE1F-4DA1-824E-13B189FFC0C7}" srcOrd="0" destOrd="0" presId="urn:microsoft.com/office/officeart/2005/8/layout/venn2"/>
    <dgm:cxn modelId="{DC699579-0571-47BB-9290-E058DD2D800C}" type="presParOf" srcId="{7F0B4B75-B01C-4E6C-BF01-D6E3D3CF7179}" destId="{3801F299-A912-41BA-9F94-47CDD05A3087}" srcOrd="1" destOrd="0" presId="urn:microsoft.com/office/officeart/2005/8/layout/venn2"/>
    <dgm:cxn modelId="{DB6F8375-BCFC-4DDE-8ACC-BD6F3BBD7C98}" type="presParOf" srcId="{BDD353B6-7183-41E8-ADDC-0F354CCA9FDA}" destId="{5807A332-9369-42E5-99CA-472CC3D174A0}" srcOrd="1" destOrd="0" presId="urn:microsoft.com/office/officeart/2005/8/layout/venn2"/>
    <dgm:cxn modelId="{669C5CE4-5420-47B6-AE16-CF1127D47006}" type="presParOf" srcId="{5807A332-9369-42E5-99CA-472CC3D174A0}" destId="{294500CD-75C3-463E-B1BF-456D324F7F6F}" srcOrd="0" destOrd="0" presId="urn:microsoft.com/office/officeart/2005/8/layout/venn2"/>
    <dgm:cxn modelId="{0516DD37-17D8-485A-877E-6F2F3D906F4C}" type="presParOf" srcId="{5807A332-9369-42E5-99CA-472CC3D174A0}" destId="{54A4A6B9-FD72-4172-AF66-CCF5D7D9914A}" srcOrd="1" destOrd="0" presId="urn:microsoft.com/office/officeart/2005/8/layout/venn2"/>
    <dgm:cxn modelId="{FEC73E39-DE57-40E9-8370-BAD250B0F7B5}" type="presParOf" srcId="{BDD353B6-7183-41E8-ADDC-0F354CCA9FDA}" destId="{A19A06EC-F003-4D83-A26B-6EA97C98AF95}" srcOrd="2" destOrd="0" presId="urn:microsoft.com/office/officeart/2005/8/layout/venn2"/>
    <dgm:cxn modelId="{F0DBBA6D-E99B-4AC3-98E7-67A5D6A0E7C2}" type="presParOf" srcId="{A19A06EC-F003-4D83-A26B-6EA97C98AF95}" destId="{C3022D3D-D43B-4F0B-968E-76AC2FEEA038}" srcOrd="0" destOrd="0" presId="urn:microsoft.com/office/officeart/2005/8/layout/venn2"/>
    <dgm:cxn modelId="{27E7A65B-2A46-4BB2-9BED-4485D3B8AD77}" type="presParOf" srcId="{A19A06EC-F003-4D83-A26B-6EA97C98AF95}" destId="{46F048C9-E68F-496B-9307-E660673A7106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976146-08BA-4A84-AF6B-4CAE86F88D67}" type="doc">
      <dgm:prSet loTypeId="urn:microsoft.com/office/officeart/2005/8/layout/venn2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6AB4590-6683-4EF6-95D3-205D17CC1466}">
      <dgm:prSet phldrT="[Text]"/>
      <dgm:spPr/>
      <dgm:t>
        <a:bodyPr/>
        <a:lstStyle/>
        <a:p>
          <a:r>
            <a:rPr lang="en-US"/>
            <a:t>AI</a:t>
          </a:r>
        </a:p>
      </dgm:t>
    </dgm:pt>
    <dgm:pt modelId="{FD864FE2-19AA-47C8-BC2A-57241705B037}" type="parTrans" cxnId="{0111B343-664E-4314-B45B-631EA4DC30A3}">
      <dgm:prSet/>
      <dgm:spPr/>
      <dgm:t>
        <a:bodyPr/>
        <a:lstStyle/>
        <a:p>
          <a:endParaRPr lang="en-US"/>
        </a:p>
      </dgm:t>
    </dgm:pt>
    <dgm:pt modelId="{9F5F8194-4E11-43C7-BCDB-9DF9301C0A54}" type="sibTrans" cxnId="{0111B343-664E-4314-B45B-631EA4DC30A3}">
      <dgm:prSet/>
      <dgm:spPr/>
      <dgm:t>
        <a:bodyPr/>
        <a:lstStyle/>
        <a:p>
          <a:endParaRPr lang="en-US"/>
        </a:p>
      </dgm:t>
    </dgm:pt>
    <dgm:pt modelId="{8F00089D-B1EC-45B1-8B85-6AE50FDFFCA4}">
      <dgm:prSet phldrT="[Text]"/>
      <dgm:spPr/>
      <dgm:t>
        <a:bodyPr/>
        <a:lstStyle/>
        <a:p>
          <a:r>
            <a:rPr lang="en-US"/>
            <a:t>Predictive</a:t>
          </a:r>
        </a:p>
      </dgm:t>
    </dgm:pt>
    <dgm:pt modelId="{5BC0F2CF-B5D0-46BB-AC74-1C61ADCB5A1E}" type="parTrans" cxnId="{E4BC247F-C909-4E12-A3DC-64450227A589}">
      <dgm:prSet/>
      <dgm:spPr/>
      <dgm:t>
        <a:bodyPr/>
        <a:lstStyle/>
        <a:p>
          <a:endParaRPr lang="en-US"/>
        </a:p>
      </dgm:t>
    </dgm:pt>
    <dgm:pt modelId="{B33446F8-E10F-43C0-A2E7-2EF372A8B734}" type="sibTrans" cxnId="{E4BC247F-C909-4E12-A3DC-64450227A589}">
      <dgm:prSet/>
      <dgm:spPr/>
      <dgm:t>
        <a:bodyPr/>
        <a:lstStyle/>
        <a:p>
          <a:endParaRPr lang="en-US"/>
        </a:p>
      </dgm:t>
    </dgm:pt>
    <dgm:pt modelId="{BDD353B6-7183-41E8-ADDC-0F354CCA9FDA}" type="pres">
      <dgm:prSet presAssocID="{97976146-08BA-4A84-AF6B-4CAE86F88D67}" presName="Name0" presStyleCnt="0">
        <dgm:presLayoutVars>
          <dgm:chMax val="7"/>
          <dgm:resizeHandles val="exact"/>
        </dgm:presLayoutVars>
      </dgm:prSet>
      <dgm:spPr/>
    </dgm:pt>
    <dgm:pt modelId="{7F0B4B75-B01C-4E6C-BF01-D6E3D3CF7179}" type="pres">
      <dgm:prSet presAssocID="{97976146-08BA-4A84-AF6B-4CAE86F88D67}" presName="comp1" presStyleCnt="0"/>
      <dgm:spPr/>
    </dgm:pt>
    <dgm:pt modelId="{296272BA-AE1F-4DA1-824E-13B189FFC0C7}" type="pres">
      <dgm:prSet presAssocID="{97976146-08BA-4A84-AF6B-4CAE86F88D67}" presName="circle1" presStyleLbl="node1" presStyleIdx="0" presStyleCnt="2"/>
      <dgm:spPr/>
    </dgm:pt>
    <dgm:pt modelId="{3801F299-A912-41BA-9F94-47CDD05A3087}" type="pres">
      <dgm:prSet presAssocID="{97976146-08BA-4A84-AF6B-4CAE86F88D67}" presName="c1text" presStyleLbl="node1" presStyleIdx="0" presStyleCnt="2">
        <dgm:presLayoutVars>
          <dgm:bulletEnabled val="1"/>
        </dgm:presLayoutVars>
      </dgm:prSet>
      <dgm:spPr/>
    </dgm:pt>
    <dgm:pt modelId="{5807A332-9369-42E5-99CA-472CC3D174A0}" type="pres">
      <dgm:prSet presAssocID="{97976146-08BA-4A84-AF6B-4CAE86F88D67}" presName="comp2" presStyleCnt="0"/>
      <dgm:spPr/>
    </dgm:pt>
    <dgm:pt modelId="{294500CD-75C3-463E-B1BF-456D324F7F6F}" type="pres">
      <dgm:prSet presAssocID="{97976146-08BA-4A84-AF6B-4CAE86F88D67}" presName="circle2" presStyleLbl="node1" presStyleIdx="1" presStyleCnt="2" custScaleX="63000" custScaleY="63000" custLinFactNeighborX="-32925" custLinFactNeighborY="-15091"/>
      <dgm:spPr/>
    </dgm:pt>
    <dgm:pt modelId="{54A4A6B9-FD72-4172-AF66-CCF5D7D9914A}" type="pres">
      <dgm:prSet presAssocID="{97976146-08BA-4A84-AF6B-4CAE86F88D67}" presName="c2text" presStyleLbl="node1" presStyleIdx="1" presStyleCnt="2">
        <dgm:presLayoutVars>
          <dgm:bulletEnabled val="1"/>
        </dgm:presLayoutVars>
      </dgm:prSet>
      <dgm:spPr/>
    </dgm:pt>
  </dgm:ptLst>
  <dgm:cxnLst>
    <dgm:cxn modelId="{0111B343-664E-4314-B45B-631EA4DC30A3}" srcId="{97976146-08BA-4A84-AF6B-4CAE86F88D67}" destId="{86AB4590-6683-4EF6-95D3-205D17CC1466}" srcOrd="0" destOrd="0" parTransId="{FD864FE2-19AA-47C8-BC2A-57241705B037}" sibTransId="{9F5F8194-4E11-43C7-BCDB-9DF9301C0A54}"/>
    <dgm:cxn modelId="{B96C1E57-A481-41AF-8ADB-B01959E6DA14}" type="presOf" srcId="{8F00089D-B1EC-45B1-8B85-6AE50FDFFCA4}" destId="{294500CD-75C3-463E-B1BF-456D324F7F6F}" srcOrd="0" destOrd="0" presId="urn:microsoft.com/office/officeart/2005/8/layout/venn2"/>
    <dgm:cxn modelId="{0FBFB869-0301-417E-A0C9-25F335EBE83A}" type="presOf" srcId="{86AB4590-6683-4EF6-95D3-205D17CC1466}" destId="{3801F299-A912-41BA-9F94-47CDD05A3087}" srcOrd="1" destOrd="0" presId="urn:microsoft.com/office/officeart/2005/8/layout/venn2"/>
    <dgm:cxn modelId="{56C72D6C-DDB0-44D2-91A1-4E49E2C25ABD}" type="presOf" srcId="{86AB4590-6683-4EF6-95D3-205D17CC1466}" destId="{296272BA-AE1F-4DA1-824E-13B189FFC0C7}" srcOrd="0" destOrd="0" presId="urn:microsoft.com/office/officeart/2005/8/layout/venn2"/>
    <dgm:cxn modelId="{E4BC247F-C909-4E12-A3DC-64450227A589}" srcId="{97976146-08BA-4A84-AF6B-4CAE86F88D67}" destId="{8F00089D-B1EC-45B1-8B85-6AE50FDFFCA4}" srcOrd="1" destOrd="0" parTransId="{5BC0F2CF-B5D0-46BB-AC74-1C61ADCB5A1E}" sibTransId="{B33446F8-E10F-43C0-A2E7-2EF372A8B734}"/>
    <dgm:cxn modelId="{5F028BA3-7D2B-4E22-8B6A-974A6BABD3CD}" type="presOf" srcId="{97976146-08BA-4A84-AF6B-4CAE86F88D67}" destId="{BDD353B6-7183-41E8-ADDC-0F354CCA9FDA}" srcOrd="0" destOrd="0" presId="urn:microsoft.com/office/officeart/2005/8/layout/venn2"/>
    <dgm:cxn modelId="{2AD0B4E0-A658-47DD-9A12-D3DC92380908}" type="presOf" srcId="{8F00089D-B1EC-45B1-8B85-6AE50FDFFCA4}" destId="{54A4A6B9-FD72-4172-AF66-CCF5D7D9914A}" srcOrd="1" destOrd="0" presId="urn:microsoft.com/office/officeart/2005/8/layout/venn2"/>
    <dgm:cxn modelId="{F59AADA5-4DC6-46A2-8DC7-3B3F03F943AE}" type="presParOf" srcId="{BDD353B6-7183-41E8-ADDC-0F354CCA9FDA}" destId="{7F0B4B75-B01C-4E6C-BF01-D6E3D3CF7179}" srcOrd="0" destOrd="0" presId="urn:microsoft.com/office/officeart/2005/8/layout/venn2"/>
    <dgm:cxn modelId="{BA8A5F64-705C-41A6-A690-890748A0345C}" type="presParOf" srcId="{7F0B4B75-B01C-4E6C-BF01-D6E3D3CF7179}" destId="{296272BA-AE1F-4DA1-824E-13B189FFC0C7}" srcOrd="0" destOrd="0" presId="urn:microsoft.com/office/officeart/2005/8/layout/venn2"/>
    <dgm:cxn modelId="{DC699579-0571-47BB-9290-E058DD2D800C}" type="presParOf" srcId="{7F0B4B75-B01C-4E6C-BF01-D6E3D3CF7179}" destId="{3801F299-A912-41BA-9F94-47CDD05A3087}" srcOrd="1" destOrd="0" presId="urn:microsoft.com/office/officeart/2005/8/layout/venn2"/>
    <dgm:cxn modelId="{DB6F8375-BCFC-4DDE-8ACC-BD6F3BBD7C98}" type="presParOf" srcId="{BDD353B6-7183-41E8-ADDC-0F354CCA9FDA}" destId="{5807A332-9369-42E5-99CA-472CC3D174A0}" srcOrd="1" destOrd="0" presId="urn:microsoft.com/office/officeart/2005/8/layout/venn2"/>
    <dgm:cxn modelId="{669C5CE4-5420-47B6-AE16-CF1127D47006}" type="presParOf" srcId="{5807A332-9369-42E5-99CA-472CC3D174A0}" destId="{294500CD-75C3-463E-B1BF-456D324F7F6F}" srcOrd="0" destOrd="0" presId="urn:microsoft.com/office/officeart/2005/8/layout/venn2"/>
    <dgm:cxn modelId="{0516DD37-17D8-485A-877E-6F2F3D906F4C}" type="presParOf" srcId="{5807A332-9369-42E5-99CA-472CC3D174A0}" destId="{54A4A6B9-FD72-4172-AF66-CCF5D7D9914A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6272BA-AE1F-4DA1-824E-13B189FFC0C7}">
      <dsp:nvSpPr>
        <dsp:cNvPr id="0" name=""/>
        <dsp:cNvSpPr/>
      </dsp:nvSpPr>
      <dsp:spPr>
        <a:xfrm>
          <a:off x="1354666" y="0"/>
          <a:ext cx="5418667" cy="541866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AI</a:t>
          </a:r>
        </a:p>
      </dsp:txBody>
      <dsp:txXfrm>
        <a:off x="2641599" y="406400"/>
        <a:ext cx="2844800" cy="921173"/>
      </dsp:txXfrm>
    </dsp:sp>
    <dsp:sp modelId="{294500CD-75C3-463E-B1BF-456D324F7F6F}">
      <dsp:nvSpPr>
        <dsp:cNvPr id="0" name=""/>
        <dsp:cNvSpPr/>
      </dsp:nvSpPr>
      <dsp:spPr>
        <a:xfrm>
          <a:off x="2031999" y="1354666"/>
          <a:ext cx="4064000" cy="4064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Machine Learning</a:t>
          </a:r>
        </a:p>
      </dsp:txBody>
      <dsp:txXfrm>
        <a:off x="2627158" y="2370666"/>
        <a:ext cx="2873682" cy="2032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6272BA-AE1F-4DA1-824E-13B189FFC0C7}">
      <dsp:nvSpPr>
        <dsp:cNvPr id="0" name=""/>
        <dsp:cNvSpPr/>
      </dsp:nvSpPr>
      <dsp:spPr>
        <a:xfrm>
          <a:off x="1354666" y="0"/>
          <a:ext cx="5418667" cy="541866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AI</a:t>
          </a:r>
        </a:p>
      </dsp:txBody>
      <dsp:txXfrm>
        <a:off x="3117087" y="270933"/>
        <a:ext cx="1893824" cy="812800"/>
      </dsp:txXfrm>
    </dsp:sp>
    <dsp:sp modelId="{294500CD-75C3-463E-B1BF-456D324F7F6F}">
      <dsp:nvSpPr>
        <dsp:cNvPr id="0" name=""/>
        <dsp:cNvSpPr/>
      </dsp:nvSpPr>
      <dsp:spPr>
        <a:xfrm>
          <a:off x="2031999" y="1354666"/>
          <a:ext cx="4064000" cy="40640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Machine Learning</a:t>
          </a:r>
        </a:p>
      </dsp:txBody>
      <dsp:txXfrm>
        <a:off x="3117087" y="1608666"/>
        <a:ext cx="1893824" cy="762000"/>
      </dsp:txXfrm>
    </dsp:sp>
    <dsp:sp modelId="{C3022D3D-D43B-4F0B-968E-76AC2FEEA038}">
      <dsp:nvSpPr>
        <dsp:cNvPr id="0" name=""/>
        <dsp:cNvSpPr/>
      </dsp:nvSpPr>
      <dsp:spPr>
        <a:xfrm>
          <a:off x="2709333" y="2709333"/>
          <a:ext cx="2709333" cy="270933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Deep Learning</a:t>
          </a:r>
        </a:p>
      </dsp:txBody>
      <dsp:txXfrm>
        <a:off x="3106105" y="3386666"/>
        <a:ext cx="1915788" cy="13546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6272BA-AE1F-4DA1-824E-13B189FFC0C7}">
      <dsp:nvSpPr>
        <dsp:cNvPr id="0" name=""/>
        <dsp:cNvSpPr/>
      </dsp:nvSpPr>
      <dsp:spPr>
        <a:xfrm>
          <a:off x="1354666" y="0"/>
          <a:ext cx="5418667" cy="541866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AI</a:t>
          </a:r>
        </a:p>
      </dsp:txBody>
      <dsp:txXfrm>
        <a:off x="2641599" y="406400"/>
        <a:ext cx="2844800" cy="921173"/>
      </dsp:txXfrm>
    </dsp:sp>
    <dsp:sp modelId="{294500CD-75C3-463E-B1BF-456D324F7F6F}">
      <dsp:nvSpPr>
        <dsp:cNvPr id="0" name=""/>
        <dsp:cNvSpPr/>
      </dsp:nvSpPr>
      <dsp:spPr>
        <a:xfrm>
          <a:off x="1445767" y="1493208"/>
          <a:ext cx="2560320" cy="256032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Predictive</a:t>
          </a:r>
        </a:p>
      </dsp:txBody>
      <dsp:txXfrm>
        <a:off x="1820718" y="2133288"/>
        <a:ext cx="1810419" cy="12801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7476B65-45CE-4E5B-B496-C7407D889F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>
              <a:latin typeface="SEB SansSerif" panose="00000500000000000000" pitchFamily="2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19AE38-FFCC-481F-9396-176778E031C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15EDC-99F6-4CC3-A1E3-408DF7A49522}" type="datetimeFigureOut">
              <a:rPr lang="en-GB" smtClean="0">
                <a:latin typeface="SEB SansSerif" panose="00000500000000000000" pitchFamily="2" charset="0"/>
              </a:rPr>
              <a:t>26/10/2024</a:t>
            </a:fld>
            <a:endParaRPr lang="en-GB">
              <a:latin typeface="SEB SansSerif" panose="000005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B7BD4-7BD1-4CB9-88EC-D3F1CC017C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>
              <a:latin typeface="SEB SansSerif" panose="000005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84D92A-2F75-45F2-A5B3-3B3B7AC874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10C35-2E2B-4DBC-8953-606AB009AF97}" type="slidenum">
              <a:rPr lang="en-GB" smtClean="0">
                <a:latin typeface="SEB SansSerif" panose="00000500000000000000" pitchFamily="2" charset="0"/>
              </a:rPr>
              <a:t>‹#›</a:t>
            </a:fld>
            <a:endParaRPr lang="en-GB">
              <a:latin typeface="SEB SansSerif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8719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1T12:13:05.71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872 0,'-842'0,"813"0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3T11:17:47.180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1 106,'88'0,"65"-1,183 23,160 13,6-36,-201-2,26 5,336-5,-420-9,72-1,-18 0,-61 3,91-18,-26 2,22 4,-90 18,-27 3,-101-12,30 0,755 11,-429 4,1096-2,-1381 14,-3-1,-155-11,0 0,-1 1,1 1,30 10,33 7,-52-16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1T12:12:24.92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0,'2'2,"1"0,0-1,0 1,0-1,-1 0,1 0,0 0,1 0,-1 0,0 0,0-1,0 0,5 0,0 1,494 12,-335-15,2172 1,-2199 12,-39-1,571-3,-412-8,-196 4,112 20,-111-12,106 4,-84-14,343 11,305 0,-458-14,386 2,-594 3,105 19,34 3,390-22,-309-5,1688 2,-1766 13,-1 1,1809-15,-1840 13,-34-1,658-7,-440-6,1568 2,-1900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1T12:12:30.07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0,'2231'0,"-2184"2,1 2,-1 1,0 3,61 19,-70-16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1T12:36:13.78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2,'73'0,"1"-2,0 4,122 18,89 19,-129-21,-47 4,12 2,174 7,-203-21,68 5,798-14,-457-3,251 2,-583-13,-5 0,954 14,-1099-1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3T11:39:48.471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82,'626'-16,"-490"10,-61 4,147-22,-142 10,149-6,83 21,-120 2,513-3,-692 0,1 0,-1 2,0 0,17 4,-11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3T11:39:55.267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83,'439'-16,"-260"9,-19 1,-127 2,59-17,-61 13,1 1,35-3,292 7,-187 5,-144-2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3T11:39:57.909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1,'0'1,"0"0,1 0,-1 0,1 0,0 0,-1 0,1 0,0-1,-1 1,1 0,0 0,0 0,0-1,0 1,0 0,0-1,0 1,0-1,0 1,0-1,0 0,0 1,0-1,0 0,0 0,2 0,37 6,-35-6,196 26,71 4,445-27,-367-6,1227 3,-1285-13,9-1,720 15,-939 3,111 20,-47-4,-131-18,432 27,-423-29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3T11:40:04.554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1,'18'0,"1"0,0 2,0 0,-1 2,33 9,-15-3,0-2,0-2,64 4,116-8,-123-4,1751 0,-1204 2,-599 2,54 10,32 1,604-12,-352-3,1406 2,-1755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2T20:36:19.82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1,'1796'0,"-1767"0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2T20:36:21.63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62,'4291'0,"-4050"-20,-24 1,55 19,-118 1,-136-2,0 0,0-2,31-7,-18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3T11:40:23.754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0,'379'0,"-363"1,-1 1,1 1,-1 0,1 1,21 8,-16-4,42 7,55 1,201 0,-287-14,58 9,-54-5,40 1,587-5,-321-4,428 2,-728-2,55-10,33-1,-116 12,-1-1,1 0,-1-1,0-1,0 0,24-11,-15 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0-03T11:17:42.974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1 116,'17'1,"1"1,0 1,-1 1,32 10,-27-7,1-1,25 4,211-1,-27-3,306 10,-473-16,112 14,-31-1,236-11,-193-3,-157 3,-1 1,1 2,39 10,-33-6,66 8,33-5,106 4,981-17,-1185-2,1-1,63-14,24-4,298-33,-292 29,42-5,70 5,-74 2,-92 0,-59 17,0 1,1 0,34-4,248-17,-269 22,-2-1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SEB SansSerif" pitchFamily="2" charset="77"/>
              </a:defRPr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SEB SansSerif" pitchFamily="2" charset="77"/>
              </a:defRPr>
            </a:lvl1pPr>
          </a:lstStyle>
          <a:p>
            <a:fld id="{C6787B29-D92F-1D4A-9886-10A83F6AEE10}" type="datetimeFigureOut">
              <a:rPr lang="sv-SE" smtClean="0"/>
              <a:pPr/>
              <a:t>2024-10-26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68288" lvl="0" indent="-2682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sv-SE"/>
              <a:t>Klicka här för att ändra format på bakgrundstexten</a:t>
            </a:r>
          </a:p>
          <a:p>
            <a:pPr marL="536575" lvl="1" indent="-2682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sv-SE"/>
              <a:t>Nivå två</a:t>
            </a:r>
          </a:p>
          <a:p>
            <a:pPr marL="804863" lvl="2" indent="-2682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sv-SE"/>
              <a:t>Nivå tre</a:t>
            </a:r>
          </a:p>
          <a:p>
            <a:pPr marL="1073150" lvl="3" indent="-2682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sv-SE"/>
              <a:t>Nivå fyra</a:t>
            </a:r>
          </a:p>
          <a:p>
            <a:pPr marL="1341438" lvl="4" indent="-268288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SEB SansSerif" pitchFamily="2" charset="77"/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SEB SansSerif" pitchFamily="2" charset="77"/>
              </a:defRPr>
            </a:lvl1pPr>
          </a:lstStyle>
          <a:p>
            <a:fld id="{3A0E988E-4660-9E4F-8D84-03B8023477CD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6928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lang="sv-SE" sz="1200" b="0" i="0" kern="1200" dirty="0">
        <a:solidFill>
          <a:schemeClr val="tx1"/>
        </a:solidFill>
        <a:latin typeface="SEB SansSerif" pitchFamily="2" charset="77"/>
        <a:ea typeface="+mn-ea"/>
        <a:cs typeface="+mn-cs"/>
      </a:defRPr>
    </a:lvl1pPr>
    <a:lvl2pPr marL="457200" algn="l" defTabSz="914400" rtl="0" eaLnBrk="1" latinLnBrk="0" hangingPunct="1">
      <a:defRPr lang="sv-SE" sz="1200" b="0" i="0" kern="1200" dirty="0">
        <a:solidFill>
          <a:schemeClr val="tx1"/>
        </a:solidFill>
        <a:latin typeface="SEB SansSerif" pitchFamily="2" charset="77"/>
        <a:ea typeface="+mn-ea"/>
        <a:cs typeface="+mn-cs"/>
      </a:defRPr>
    </a:lvl2pPr>
    <a:lvl3pPr marL="914400" algn="l" defTabSz="914400" rtl="0" eaLnBrk="1" latinLnBrk="0" hangingPunct="1">
      <a:defRPr lang="sv-SE" sz="1200" b="0" i="0" kern="1200" dirty="0">
        <a:solidFill>
          <a:schemeClr val="tx1"/>
        </a:solidFill>
        <a:latin typeface="SEB SansSerif" pitchFamily="2" charset="77"/>
        <a:ea typeface="+mn-ea"/>
        <a:cs typeface="+mn-cs"/>
      </a:defRPr>
    </a:lvl3pPr>
    <a:lvl4pPr marL="1371600" algn="l" defTabSz="914400" rtl="0" eaLnBrk="1" latinLnBrk="0" hangingPunct="1">
      <a:defRPr lang="sv-SE" sz="1200" b="0" i="0" kern="1200" dirty="0">
        <a:solidFill>
          <a:schemeClr val="tx1"/>
        </a:solidFill>
        <a:latin typeface="SEB SansSerif" pitchFamily="2" charset="77"/>
        <a:ea typeface="+mn-ea"/>
        <a:cs typeface="+mn-cs"/>
      </a:defRPr>
    </a:lvl4pPr>
    <a:lvl5pPr marL="1828800" algn="l" defTabSz="914400" rtl="0" eaLnBrk="1" latinLnBrk="0" hangingPunct="1">
      <a:defRPr lang="sv-SE" sz="1200" b="0" i="0" kern="1200" dirty="0">
        <a:solidFill>
          <a:schemeClr val="tx1"/>
        </a:solidFill>
        <a:latin typeface="SEB SansSerif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fca447aa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efca447aa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0986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fca447aa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efca447aa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8299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fca447aa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efca447aa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0667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fca447aa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efca447aa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9386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fca447aa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efca447aa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9204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fca447aa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efca447aa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4353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0E988E-4660-9E4F-8D84-03B8023477C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B SansSerif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B SansSerif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655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fca447aa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efca447aa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83419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fca447aa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efca447aa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9418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fca447aa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efca447aa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76385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fca447aa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efca447aa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239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fca447aa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efca447aa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43540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fca447aa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efca447aa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4602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fca447aa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efca447aa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70907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fca447aa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efca447aa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49505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fca447aa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efca447aa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95556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fca447aa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efca447aa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4656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fca447aa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efca447aa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38449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fca447aa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efca447aa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23247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fca447aa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efca447aa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26945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fca447aa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efca447aa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24054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fca447aa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efca447aa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0671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fca447aa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efca447aa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90159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0E988E-4660-9E4F-8D84-03B8023477C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B SansSerif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B SansSerif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482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0E988E-4660-9E4F-8D84-03B8023477CD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B SansSerif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B SansSerif" pitchFamily="2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638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fca447aa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efca447aa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9332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fca447aa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efca447aa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5486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fca447aa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efca447aa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2457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fca447aa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efca447aa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3560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efca447aa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efca447aa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3718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5AFF2-DD5C-4926-A72C-82CD066B1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2155507"/>
            <a:ext cx="9144000" cy="1800001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5500"/>
            </a:lvl1pPr>
          </a:lstStyle>
          <a:p>
            <a:pPr lvl="0">
              <a:lnSpc>
                <a:spcPts val="5800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9BCB3-964B-4243-ABAF-0547CCA1D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2" y="4081237"/>
            <a:ext cx="9144000" cy="385445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GB" sz="2000">
                <a:latin typeface="SEB SansSerif Light" pitchFamily="2" charset="77"/>
              </a:defRPr>
            </a:lvl1pPr>
          </a:lstStyle>
          <a:p>
            <a:pPr marL="0"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70B71739-0CBE-41E2-9DDA-98A513B5BB6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338560" y="-1"/>
            <a:ext cx="851853" cy="850234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8290DD0-A1FD-4467-81FD-F8FC2BE017D8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0230B1D-3AA0-48E3-9977-57E204D70F8D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/>
              <a:t>Lorem ipsum dolor sit amet, consectetur adipiscing elit, sed do eiusmod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CF3CF81-CEB6-400A-AA45-6D7D235C112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845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_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4391F-9712-4C1E-B387-D0F536D04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80D099-3F70-4FDC-95E3-FB01D0FFE0E1}"/>
              </a:ext>
            </a:extLst>
          </p:cNvPr>
          <p:cNvSpPr/>
          <p:nvPr userDrawn="1"/>
        </p:nvSpPr>
        <p:spPr>
          <a:xfrm>
            <a:off x="6183086" y="1012370"/>
            <a:ext cx="5458052" cy="24166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3F9F6C-792A-4A04-A2C6-B252C83A1FA2}"/>
              </a:ext>
            </a:extLst>
          </p:cNvPr>
          <p:cNvSpPr/>
          <p:nvPr userDrawn="1"/>
        </p:nvSpPr>
        <p:spPr>
          <a:xfrm>
            <a:off x="550861" y="1012370"/>
            <a:ext cx="5458052" cy="24166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590564-0E76-4E80-BCA5-F4CC899FFABD}"/>
              </a:ext>
            </a:extLst>
          </p:cNvPr>
          <p:cNvSpPr/>
          <p:nvPr userDrawn="1"/>
        </p:nvSpPr>
        <p:spPr>
          <a:xfrm>
            <a:off x="6183086" y="3604759"/>
            <a:ext cx="5458052" cy="24166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err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83DA6F-1DA6-4495-BD80-BE889CCAEEBA}"/>
              </a:ext>
            </a:extLst>
          </p:cNvPr>
          <p:cNvSpPr/>
          <p:nvPr userDrawn="1"/>
        </p:nvSpPr>
        <p:spPr>
          <a:xfrm>
            <a:off x="550861" y="3604759"/>
            <a:ext cx="5458052" cy="24166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err="1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89CA24-4EB6-417E-97D9-847CA9BE5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7930F0B-E100-45D1-9E8D-F79A0B2E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elit, sed do </a:t>
            </a:r>
            <a:r>
              <a:rPr lang="sv-SE" err="1"/>
              <a:t>eiusmod</a:t>
            </a:r>
            <a:endParaRPr lang="sv-S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50CD4F-55F5-49B8-8232-0108A9C42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F33E3255-B777-4E25-A089-024ED01C182F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0861" y="1307485"/>
            <a:ext cx="4906664" cy="2121516"/>
          </a:xfrm>
        </p:spPr>
        <p:txBody>
          <a:bodyPr lIns="108000">
            <a:normAutofit/>
          </a:bodyPr>
          <a:lstStyle>
            <a:lvl1pPr>
              <a:defRPr lang="en-US" sz="1400" b="0">
                <a:solidFill>
                  <a:srgbClr val="000000"/>
                </a:solidFill>
                <a:latin typeface="+mn-lt"/>
              </a:defRPr>
            </a:lvl1pPr>
            <a:lvl2pPr>
              <a:defRPr lang="en-US" sz="1400" b="0">
                <a:latin typeface="+mn-lt"/>
              </a:defRPr>
            </a:lvl2pPr>
            <a:lvl3pPr>
              <a:defRPr lang="en-US" sz="1400" b="0">
                <a:latin typeface="+mn-lt"/>
              </a:defRPr>
            </a:lvl3pPr>
            <a:lvl4pPr>
              <a:defRPr lang="en-US" sz="1400" b="0">
                <a:latin typeface="+mn-lt"/>
              </a:defRPr>
            </a:lvl4pPr>
            <a:lvl5pPr>
              <a:defRPr lang="en-GB" sz="1400" b="0">
                <a:latin typeface="+mn-lt"/>
              </a:defRPr>
            </a:lvl5pPr>
          </a:lstStyle>
          <a:p>
            <a:pPr marL="180975" lvl="0" indent="-180975" fontAlgn="base">
              <a:spcBef>
                <a:spcPts val="0"/>
              </a:spcBef>
            </a:pPr>
            <a:r>
              <a:rPr lang="en-US"/>
              <a:t>Click to edit Master text styles</a:t>
            </a:r>
          </a:p>
          <a:p>
            <a:pPr marL="180975" lvl="1" indent="-180975" fontAlgn="base">
              <a:spcBef>
                <a:spcPts val="0"/>
              </a:spcBef>
            </a:pPr>
            <a:r>
              <a:rPr lang="en-US"/>
              <a:t>Second level</a:t>
            </a:r>
          </a:p>
          <a:p>
            <a:pPr marL="180975" lvl="2" indent="-180975" fontAlgn="base">
              <a:spcBef>
                <a:spcPts val="0"/>
              </a:spcBef>
            </a:pPr>
            <a:r>
              <a:rPr lang="en-US"/>
              <a:t>Third level</a:t>
            </a:r>
          </a:p>
          <a:p>
            <a:pPr marL="180975" lvl="3" indent="-180975" fontAlgn="base">
              <a:spcBef>
                <a:spcPts val="0"/>
              </a:spcBef>
            </a:pPr>
            <a:r>
              <a:rPr lang="en-US"/>
              <a:t>Fourth level</a:t>
            </a:r>
          </a:p>
          <a:p>
            <a:pPr marL="180975" lvl="4" indent="-180975" fontAlgn="base">
              <a:spcBef>
                <a:spcPts val="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26AE74F-F784-4246-90F4-52956955E401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50863" y="1012370"/>
            <a:ext cx="5458050" cy="290513"/>
          </a:xfrm>
          <a:solidFill>
            <a:schemeClr val="accent1">
              <a:lumMod val="60000"/>
              <a:lumOff val="40000"/>
            </a:schemeClr>
          </a:solidFill>
        </p:spPr>
        <p:txBody>
          <a:bodyPr lIns="108000"/>
          <a:lstStyle>
            <a:lvl1pPr>
              <a:defRPr lang="en-US" sz="1400" b="1">
                <a:solidFill>
                  <a:srgbClr val="05142D"/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FD31A1-4799-41C9-8079-42EA7CD15D6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 rot="5400000">
            <a:off x="4670160" y="2090249"/>
            <a:ext cx="2126116" cy="551388"/>
          </a:xfrm>
          <a:noFill/>
        </p:spPr>
        <p:txBody>
          <a:bodyPr lIns="108000">
            <a:noAutofit/>
          </a:bodyPr>
          <a:lstStyle>
            <a:lvl1pPr>
              <a:defRPr lang="en-US" sz="2400" b="1">
                <a:solidFill>
                  <a:schemeClr val="accent1"/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7F98C852-1A4F-4C0F-8F1B-BD8E0A223CC3}"/>
              </a:ext>
            </a:extLst>
          </p:cNvPr>
          <p:cNvSpPr>
            <a:spLocks noGrp="1"/>
          </p:cNvSpPr>
          <p:nvPr>
            <p:ph sz="quarter" idx="56"/>
          </p:nvPr>
        </p:nvSpPr>
        <p:spPr>
          <a:xfrm>
            <a:off x="6183087" y="1307485"/>
            <a:ext cx="4906664" cy="2121516"/>
          </a:xfrm>
        </p:spPr>
        <p:txBody>
          <a:bodyPr lIns="108000">
            <a:normAutofit/>
          </a:bodyPr>
          <a:lstStyle>
            <a:lvl1pPr>
              <a:defRPr lang="en-US" sz="1400" b="0">
                <a:solidFill>
                  <a:srgbClr val="000000"/>
                </a:solidFill>
                <a:latin typeface="+mn-lt"/>
              </a:defRPr>
            </a:lvl1pPr>
            <a:lvl2pPr>
              <a:defRPr lang="en-US" sz="1400" b="0">
                <a:latin typeface="+mn-lt"/>
              </a:defRPr>
            </a:lvl2pPr>
            <a:lvl3pPr>
              <a:defRPr lang="en-US" sz="1400" b="0">
                <a:latin typeface="+mn-lt"/>
              </a:defRPr>
            </a:lvl3pPr>
            <a:lvl4pPr>
              <a:defRPr lang="en-US" sz="1400" b="0">
                <a:latin typeface="+mn-lt"/>
              </a:defRPr>
            </a:lvl4pPr>
            <a:lvl5pPr>
              <a:defRPr lang="en-GB" sz="1400" b="0">
                <a:latin typeface="+mn-lt"/>
              </a:defRPr>
            </a:lvl5pPr>
          </a:lstStyle>
          <a:p>
            <a:pPr marL="180975" lvl="0" indent="-180975" fontAlgn="base">
              <a:spcBef>
                <a:spcPts val="0"/>
              </a:spcBef>
            </a:pPr>
            <a:r>
              <a:rPr lang="en-US"/>
              <a:t>Click to edit Master text styles</a:t>
            </a:r>
          </a:p>
          <a:p>
            <a:pPr marL="180975" lvl="1" indent="-180975" fontAlgn="base">
              <a:spcBef>
                <a:spcPts val="0"/>
              </a:spcBef>
            </a:pPr>
            <a:r>
              <a:rPr lang="en-US"/>
              <a:t>Second level</a:t>
            </a:r>
          </a:p>
          <a:p>
            <a:pPr marL="180975" lvl="2" indent="-180975" fontAlgn="base">
              <a:spcBef>
                <a:spcPts val="0"/>
              </a:spcBef>
            </a:pPr>
            <a:r>
              <a:rPr lang="en-US"/>
              <a:t>Third level</a:t>
            </a:r>
          </a:p>
          <a:p>
            <a:pPr marL="180975" lvl="3" indent="-180975" fontAlgn="base">
              <a:spcBef>
                <a:spcPts val="0"/>
              </a:spcBef>
            </a:pPr>
            <a:r>
              <a:rPr lang="en-US"/>
              <a:t>Fourth level</a:t>
            </a:r>
          </a:p>
          <a:p>
            <a:pPr marL="180975" lvl="4" indent="-180975" fontAlgn="base">
              <a:spcBef>
                <a:spcPts val="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A7DFCE5-3EFD-46C0-9731-209C887F419F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183089" y="1012370"/>
            <a:ext cx="5458050" cy="290513"/>
          </a:xfrm>
          <a:solidFill>
            <a:schemeClr val="accent2">
              <a:lumMod val="60000"/>
              <a:lumOff val="40000"/>
            </a:schemeClr>
          </a:solidFill>
        </p:spPr>
        <p:txBody>
          <a:bodyPr lIns="108000"/>
          <a:lstStyle>
            <a:lvl1pPr>
              <a:defRPr lang="en-US" sz="1400" b="1">
                <a:solidFill>
                  <a:srgbClr val="05142D"/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7B2D87F-36C0-44A1-811C-954E179B93C1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 rot="5400000">
            <a:off x="10302386" y="2090249"/>
            <a:ext cx="2126116" cy="551388"/>
          </a:xfrm>
          <a:noFill/>
        </p:spPr>
        <p:txBody>
          <a:bodyPr lIns="108000">
            <a:noAutofit/>
          </a:bodyPr>
          <a:lstStyle>
            <a:lvl1pPr>
              <a:defRPr lang="en-US" sz="2400" b="1">
                <a:solidFill>
                  <a:schemeClr val="accent2"/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20352386-0D3B-44FB-A8AC-A9CB82CEB4FA}"/>
              </a:ext>
            </a:extLst>
          </p:cNvPr>
          <p:cNvSpPr>
            <a:spLocks noGrp="1"/>
          </p:cNvSpPr>
          <p:nvPr>
            <p:ph sz="quarter" idx="59"/>
          </p:nvPr>
        </p:nvSpPr>
        <p:spPr>
          <a:xfrm>
            <a:off x="550861" y="3899872"/>
            <a:ext cx="4906664" cy="2121516"/>
          </a:xfrm>
        </p:spPr>
        <p:txBody>
          <a:bodyPr lIns="108000">
            <a:normAutofit/>
          </a:bodyPr>
          <a:lstStyle>
            <a:lvl1pPr>
              <a:defRPr lang="en-US" sz="1400" b="0">
                <a:solidFill>
                  <a:srgbClr val="000000"/>
                </a:solidFill>
                <a:latin typeface="+mn-lt"/>
              </a:defRPr>
            </a:lvl1pPr>
            <a:lvl2pPr>
              <a:defRPr lang="en-US" sz="1400" b="0">
                <a:latin typeface="+mn-lt"/>
              </a:defRPr>
            </a:lvl2pPr>
            <a:lvl3pPr>
              <a:defRPr lang="en-US" sz="1400" b="0">
                <a:latin typeface="+mn-lt"/>
              </a:defRPr>
            </a:lvl3pPr>
            <a:lvl4pPr>
              <a:defRPr lang="en-US" sz="1400" b="0">
                <a:latin typeface="+mn-lt"/>
              </a:defRPr>
            </a:lvl4pPr>
            <a:lvl5pPr>
              <a:defRPr lang="en-GB" sz="1400" b="0">
                <a:latin typeface="+mn-lt"/>
              </a:defRPr>
            </a:lvl5pPr>
          </a:lstStyle>
          <a:p>
            <a:pPr marL="180975" lvl="0" indent="-180975" fontAlgn="base">
              <a:spcBef>
                <a:spcPts val="0"/>
              </a:spcBef>
            </a:pPr>
            <a:r>
              <a:rPr lang="en-US"/>
              <a:t>Click to edit Master text styles</a:t>
            </a:r>
          </a:p>
          <a:p>
            <a:pPr marL="180975" lvl="1" indent="-180975" fontAlgn="base">
              <a:spcBef>
                <a:spcPts val="0"/>
              </a:spcBef>
            </a:pPr>
            <a:r>
              <a:rPr lang="en-US"/>
              <a:t>Second level</a:t>
            </a:r>
          </a:p>
          <a:p>
            <a:pPr marL="180975" lvl="2" indent="-180975" fontAlgn="base">
              <a:spcBef>
                <a:spcPts val="0"/>
              </a:spcBef>
            </a:pPr>
            <a:r>
              <a:rPr lang="en-US"/>
              <a:t>Third level</a:t>
            </a:r>
          </a:p>
          <a:p>
            <a:pPr marL="180975" lvl="3" indent="-180975" fontAlgn="base">
              <a:spcBef>
                <a:spcPts val="0"/>
              </a:spcBef>
            </a:pPr>
            <a:r>
              <a:rPr lang="en-US"/>
              <a:t>Fourth level</a:t>
            </a:r>
          </a:p>
          <a:p>
            <a:pPr marL="180975" lvl="4" indent="-180975" fontAlgn="base">
              <a:spcBef>
                <a:spcPts val="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68687FD-B3C3-4748-A412-2A5BDDCDEBB7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550863" y="3604757"/>
            <a:ext cx="5458050" cy="290513"/>
          </a:xfrm>
          <a:solidFill>
            <a:schemeClr val="bg2">
              <a:lumMod val="75000"/>
            </a:schemeClr>
          </a:solidFill>
        </p:spPr>
        <p:txBody>
          <a:bodyPr lIns="108000"/>
          <a:lstStyle>
            <a:lvl1pPr>
              <a:defRPr lang="en-US" sz="1400" b="1">
                <a:solidFill>
                  <a:srgbClr val="05142D"/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BAB8D96D-AB0A-4B5D-9CA8-6E4C1DFABED2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 rot="5400000">
            <a:off x="4670160" y="4682636"/>
            <a:ext cx="2126116" cy="551388"/>
          </a:xfrm>
          <a:noFill/>
        </p:spPr>
        <p:txBody>
          <a:bodyPr lIns="108000">
            <a:noAutofit/>
          </a:bodyPr>
          <a:lstStyle>
            <a:lvl1pPr>
              <a:defRPr lang="en-US" sz="2400" b="1">
                <a:solidFill>
                  <a:schemeClr val="accent5"/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75844E83-1DD9-4AEC-921C-7CFF0A0CCA4B}"/>
              </a:ext>
            </a:extLst>
          </p:cNvPr>
          <p:cNvSpPr>
            <a:spLocks noGrp="1"/>
          </p:cNvSpPr>
          <p:nvPr>
            <p:ph sz="quarter" idx="62"/>
          </p:nvPr>
        </p:nvSpPr>
        <p:spPr>
          <a:xfrm>
            <a:off x="6183087" y="3899872"/>
            <a:ext cx="4906664" cy="2121516"/>
          </a:xfrm>
        </p:spPr>
        <p:txBody>
          <a:bodyPr lIns="108000">
            <a:normAutofit/>
          </a:bodyPr>
          <a:lstStyle>
            <a:lvl1pPr>
              <a:defRPr lang="en-US" sz="1400" b="0">
                <a:solidFill>
                  <a:srgbClr val="000000"/>
                </a:solidFill>
                <a:latin typeface="+mn-lt"/>
              </a:defRPr>
            </a:lvl1pPr>
            <a:lvl2pPr>
              <a:defRPr lang="en-US" sz="1400" b="0">
                <a:latin typeface="+mn-lt"/>
              </a:defRPr>
            </a:lvl2pPr>
            <a:lvl3pPr>
              <a:defRPr lang="en-US" sz="1400" b="0">
                <a:latin typeface="+mn-lt"/>
              </a:defRPr>
            </a:lvl3pPr>
            <a:lvl4pPr>
              <a:defRPr lang="en-US" sz="1400" b="0">
                <a:latin typeface="+mn-lt"/>
              </a:defRPr>
            </a:lvl4pPr>
            <a:lvl5pPr>
              <a:defRPr lang="en-GB" sz="1400" b="0">
                <a:latin typeface="+mn-lt"/>
              </a:defRPr>
            </a:lvl5pPr>
          </a:lstStyle>
          <a:p>
            <a:pPr marL="180975" lvl="0" indent="-180975" fontAlgn="base">
              <a:spcBef>
                <a:spcPts val="0"/>
              </a:spcBef>
            </a:pPr>
            <a:r>
              <a:rPr lang="en-US"/>
              <a:t>Click to edit Master text styles</a:t>
            </a:r>
          </a:p>
          <a:p>
            <a:pPr marL="180975" lvl="1" indent="-180975" fontAlgn="base">
              <a:spcBef>
                <a:spcPts val="0"/>
              </a:spcBef>
            </a:pPr>
            <a:r>
              <a:rPr lang="en-US"/>
              <a:t>Second level</a:t>
            </a:r>
          </a:p>
          <a:p>
            <a:pPr marL="180975" lvl="2" indent="-180975" fontAlgn="base">
              <a:spcBef>
                <a:spcPts val="0"/>
              </a:spcBef>
            </a:pPr>
            <a:r>
              <a:rPr lang="en-US"/>
              <a:t>Third level</a:t>
            </a:r>
          </a:p>
          <a:p>
            <a:pPr marL="180975" lvl="3" indent="-180975" fontAlgn="base">
              <a:spcBef>
                <a:spcPts val="0"/>
              </a:spcBef>
            </a:pPr>
            <a:r>
              <a:rPr lang="en-US"/>
              <a:t>Fourth level</a:t>
            </a:r>
          </a:p>
          <a:p>
            <a:pPr marL="180975" lvl="4" indent="-180975" fontAlgn="base">
              <a:spcBef>
                <a:spcPts val="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824A3A0-95D8-4F27-9221-3E2577418932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6183089" y="3604757"/>
            <a:ext cx="5458050" cy="290513"/>
          </a:xfrm>
          <a:solidFill>
            <a:schemeClr val="accent4">
              <a:lumMod val="60000"/>
              <a:lumOff val="40000"/>
            </a:schemeClr>
          </a:solidFill>
        </p:spPr>
        <p:txBody>
          <a:bodyPr lIns="108000"/>
          <a:lstStyle>
            <a:lvl1pPr>
              <a:defRPr lang="en-US" sz="1400" b="1">
                <a:solidFill>
                  <a:srgbClr val="05142D"/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1F654935-290F-4256-9AF3-522336730513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 rot="5400000">
            <a:off x="10302386" y="4682636"/>
            <a:ext cx="2126116" cy="551388"/>
          </a:xfrm>
          <a:noFill/>
        </p:spPr>
        <p:txBody>
          <a:bodyPr lIns="108000">
            <a:noAutofit/>
          </a:bodyPr>
          <a:lstStyle>
            <a:lvl1pPr>
              <a:defRPr lang="en-US" sz="2400" b="1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635633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, Small Fo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F7D08A8B-BB41-4183-985A-BF78000D6DA4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0863" y="1881187"/>
            <a:ext cx="5005387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A05B8F70-F32C-4EF7-A5FE-9B8C72276CE0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50863" y="3126736"/>
            <a:ext cx="5005387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78946ED9-1959-4D7D-9D6C-9CF159F8157D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550863" y="4359957"/>
            <a:ext cx="5005387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E37103DA-3C5D-4274-8C76-4E106A13A021}"/>
              </a:ext>
            </a:extLst>
          </p:cNvPr>
          <p:cNvSpPr>
            <a:spLocks noGrp="1"/>
          </p:cNvSpPr>
          <p:nvPr>
            <p:ph sz="quarter" idx="51"/>
          </p:nvPr>
        </p:nvSpPr>
        <p:spPr>
          <a:xfrm>
            <a:off x="6635752" y="1881187"/>
            <a:ext cx="5005387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864626BF-2D29-4134-BCAA-F90DB82F4E4F}"/>
              </a:ext>
            </a:extLst>
          </p:cNvPr>
          <p:cNvSpPr>
            <a:spLocks noGrp="1"/>
          </p:cNvSpPr>
          <p:nvPr>
            <p:ph sz="quarter" idx="52"/>
          </p:nvPr>
        </p:nvSpPr>
        <p:spPr>
          <a:xfrm>
            <a:off x="6635752" y="3126736"/>
            <a:ext cx="5005387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50EFF2CF-42BC-4779-AF16-E020E0230672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6635752" y="4359957"/>
            <a:ext cx="5005387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E512F3F-A5AD-4DCB-9DAD-45791E8B9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04D643-3A09-4372-BAA5-1C4CFBA76550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67C04C6D-BBE8-49B8-B946-CD6B0B79D860}" type="datetime1">
              <a:rPr lang="en-GB" smtClean="0"/>
              <a:t>26/10/2024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14A302-22D4-43ED-B478-11EFA81A8F45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E6087-9024-4DB8-831F-77BA3C226CED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307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4180">
          <p15:clr>
            <a:srgbClr val="FBAE40"/>
          </p15:clr>
        </p15:guide>
        <p15:guide id="5" pos="350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 with Heading, Small Fo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F7D08A8B-BB41-4183-985A-BF78000D6DA4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0864" y="2235744"/>
            <a:ext cx="5005386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A05B8F70-F32C-4EF7-A5FE-9B8C72276CE0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50864" y="3557089"/>
            <a:ext cx="5005386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78946ED9-1959-4D7D-9D6C-9CF159F8157D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550864" y="4900596"/>
            <a:ext cx="5005386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E37103DA-3C5D-4274-8C76-4E106A13A021}"/>
              </a:ext>
            </a:extLst>
          </p:cNvPr>
          <p:cNvSpPr>
            <a:spLocks noGrp="1"/>
          </p:cNvSpPr>
          <p:nvPr>
            <p:ph sz="quarter" idx="51"/>
          </p:nvPr>
        </p:nvSpPr>
        <p:spPr>
          <a:xfrm>
            <a:off x="6635752" y="2235744"/>
            <a:ext cx="5005387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864626BF-2D29-4134-BCAA-F90DB82F4E4F}"/>
              </a:ext>
            </a:extLst>
          </p:cNvPr>
          <p:cNvSpPr>
            <a:spLocks noGrp="1"/>
          </p:cNvSpPr>
          <p:nvPr>
            <p:ph sz="quarter" idx="52"/>
          </p:nvPr>
        </p:nvSpPr>
        <p:spPr>
          <a:xfrm>
            <a:off x="6635752" y="3557089"/>
            <a:ext cx="5005387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50EFF2CF-42BC-4779-AF16-E020E0230672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6635752" y="4900596"/>
            <a:ext cx="5005387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E512F3F-A5AD-4DCB-9DAD-45791E8B9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1AB959A-FBF1-4396-BEF7-2CEF4E410F2D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50863" y="1941044"/>
            <a:ext cx="5005388" cy="290513"/>
          </a:xfrm>
        </p:spPr>
        <p:txBody>
          <a:bodyPr anchor="b">
            <a:noAutofit/>
          </a:bodyPr>
          <a:lstStyle>
            <a:lvl1pPr marL="0" indent="0">
              <a:buNone/>
              <a:defRPr sz="12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D61CD3F-1CCC-4CAD-A6E7-DE465B515960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550863" y="3262388"/>
            <a:ext cx="5005388" cy="290513"/>
          </a:xfrm>
        </p:spPr>
        <p:txBody>
          <a:bodyPr anchor="b">
            <a:noAutofit/>
          </a:bodyPr>
          <a:lstStyle>
            <a:lvl1pPr marL="0" indent="0">
              <a:buNone/>
              <a:defRPr sz="12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D232C23-2797-4256-BE4F-3E560209BBC4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550863" y="4607285"/>
            <a:ext cx="5005388" cy="290513"/>
          </a:xfrm>
        </p:spPr>
        <p:txBody>
          <a:bodyPr anchor="b">
            <a:noAutofit/>
          </a:bodyPr>
          <a:lstStyle>
            <a:lvl1pPr marL="0" indent="0">
              <a:buNone/>
              <a:defRPr sz="12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D552EB4-0438-44C2-960F-C399D1C710E6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635748" y="1941044"/>
            <a:ext cx="5005388" cy="290513"/>
          </a:xfrm>
        </p:spPr>
        <p:txBody>
          <a:bodyPr anchor="b">
            <a:noAutofit/>
          </a:bodyPr>
          <a:lstStyle>
            <a:lvl1pPr marL="0" indent="0">
              <a:buNone/>
              <a:defRPr sz="12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51B9AC2-4385-4731-8A2D-AD7A43760BEB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6635748" y="3262388"/>
            <a:ext cx="5005388" cy="290513"/>
          </a:xfrm>
        </p:spPr>
        <p:txBody>
          <a:bodyPr anchor="b">
            <a:noAutofit/>
          </a:bodyPr>
          <a:lstStyle>
            <a:lvl1pPr marL="0" indent="0">
              <a:buNone/>
              <a:defRPr sz="12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8EE1F0F-FD37-4B21-BA65-B4F4B9735C8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6635748" y="4607285"/>
            <a:ext cx="5005388" cy="290513"/>
          </a:xfrm>
        </p:spPr>
        <p:txBody>
          <a:bodyPr anchor="b">
            <a:noAutofit/>
          </a:bodyPr>
          <a:lstStyle>
            <a:lvl1pPr marL="0" indent="0">
              <a:buNone/>
              <a:defRPr sz="12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0B404D-A057-453D-A679-429A8ABCF9B2}"/>
              </a:ext>
            </a:extLst>
          </p:cNvPr>
          <p:cNvSpPr>
            <a:spLocks noGrp="1"/>
          </p:cNvSpPr>
          <p:nvPr>
            <p:ph type="dt" sz="half" idx="60"/>
          </p:nvPr>
        </p:nvSpPr>
        <p:spPr/>
        <p:txBody>
          <a:bodyPr/>
          <a:lstStyle/>
          <a:p>
            <a:fld id="{145B7B46-2264-4BF5-A993-B66929DD7FC9}" type="datetime1">
              <a:rPr lang="en-GB" smtClean="0"/>
              <a:t>26/10/2024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103E0-01B9-4ACA-B84F-17C885E83C2F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4D5D62-ADB3-494C-A752-93887AEA383B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975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4180">
          <p15:clr>
            <a:srgbClr val="FBAE40"/>
          </p15:clr>
        </p15:guide>
        <p15:guide id="5" pos="350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ubrik 1">
            <a:extLst>
              <a:ext uri="{FF2B5EF4-FFF2-40B4-BE49-F238E27FC236}">
                <a16:creationId xmlns:a16="http://schemas.microsoft.com/office/drawing/2014/main" id="{097E6B50-A2AF-44AF-B6DD-ADC555E39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200" y="774000"/>
            <a:ext cx="11129938" cy="899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att </a:t>
            </a:r>
            <a:r>
              <a:rPr lang="en-GB" err="1"/>
              <a:t>ändra</a:t>
            </a:r>
            <a:r>
              <a:rPr lang="en-GB"/>
              <a:t> mall </a:t>
            </a:r>
            <a:r>
              <a:rPr lang="en-GB" err="1"/>
              <a:t>för</a:t>
            </a:r>
            <a:r>
              <a:rPr lang="en-GB"/>
              <a:t> </a:t>
            </a:r>
            <a:r>
              <a:rPr lang="en-GB" err="1"/>
              <a:t>rubrikformat</a:t>
            </a:r>
            <a:endParaRPr lang="en-GB"/>
          </a:p>
        </p:txBody>
      </p:sp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24E40512-6DCD-4009-AADF-AD413A4A8372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8" y="1888682"/>
            <a:ext cx="3461180" cy="184375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CF5ED0F4-F995-4274-9113-D743B4561509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59277" y="4020021"/>
            <a:ext cx="3461181" cy="184375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29112CEB-146A-43AE-9504-79B578E1BAC5}"/>
              </a:ext>
            </a:extLst>
          </p:cNvPr>
          <p:cNvSpPr>
            <a:spLocks noGrp="1"/>
          </p:cNvSpPr>
          <p:nvPr>
            <p:ph sz="quarter" idx="52"/>
          </p:nvPr>
        </p:nvSpPr>
        <p:spPr>
          <a:xfrm>
            <a:off x="4365410" y="1888682"/>
            <a:ext cx="3461180" cy="184375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A54A162D-AC98-4597-8AA7-5E325B34F77E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4365409" y="4020021"/>
            <a:ext cx="3461181" cy="184375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0FDCCC82-E0D1-4A13-B452-85465BE6891C}"/>
              </a:ext>
            </a:extLst>
          </p:cNvPr>
          <p:cNvSpPr>
            <a:spLocks noGrp="1"/>
          </p:cNvSpPr>
          <p:nvPr>
            <p:ph sz="quarter" idx="54"/>
          </p:nvPr>
        </p:nvSpPr>
        <p:spPr>
          <a:xfrm>
            <a:off x="8179958" y="1888682"/>
            <a:ext cx="3461180" cy="184375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9F4801C0-1673-4DFF-88A8-5C6C405A38A7}"/>
              </a:ext>
            </a:extLst>
          </p:cNvPr>
          <p:cNvSpPr>
            <a:spLocks noGrp="1"/>
          </p:cNvSpPr>
          <p:nvPr>
            <p:ph sz="quarter" idx="55"/>
          </p:nvPr>
        </p:nvSpPr>
        <p:spPr>
          <a:xfrm>
            <a:off x="8179957" y="4020021"/>
            <a:ext cx="3461181" cy="184375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72C621-1285-4AE5-8233-A7E0D095F28A}"/>
              </a:ext>
            </a:extLst>
          </p:cNvPr>
          <p:cNvSpPr>
            <a:spLocks noGrp="1"/>
          </p:cNvSpPr>
          <p:nvPr>
            <p:ph type="dt" sz="half" idx="56"/>
          </p:nvPr>
        </p:nvSpPr>
        <p:spPr/>
        <p:txBody>
          <a:bodyPr/>
          <a:lstStyle/>
          <a:p>
            <a:fld id="{CDEB950C-E2D1-4B69-A5F2-525E946480A9}" type="datetime1">
              <a:rPr lang="en-GB" smtClean="0"/>
              <a:t>26/10/2024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7EE71D-ABDF-4405-A710-05F9654609F0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EAB01-A6F6-4EE1-88BC-146E1438345E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316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 with Heading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ubrik 1">
            <a:extLst>
              <a:ext uri="{FF2B5EF4-FFF2-40B4-BE49-F238E27FC236}">
                <a16:creationId xmlns:a16="http://schemas.microsoft.com/office/drawing/2014/main" id="{097E6B50-A2AF-44AF-B6DD-ADC555E39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200" y="774000"/>
            <a:ext cx="11129938" cy="899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att </a:t>
            </a:r>
            <a:r>
              <a:rPr lang="en-GB" err="1"/>
              <a:t>ändra</a:t>
            </a:r>
            <a:r>
              <a:rPr lang="en-GB"/>
              <a:t> mall </a:t>
            </a:r>
            <a:r>
              <a:rPr lang="en-GB" err="1"/>
              <a:t>för</a:t>
            </a:r>
            <a:r>
              <a:rPr lang="en-GB"/>
              <a:t> </a:t>
            </a:r>
            <a:r>
              <a:rPr lang="en-GB" err="1"/>
              <a:t>rubrikformat</a:t>
            </a:r>
            <a:endParaRPr lang="en-GB"/>
          </a:p>
        </p:txBody>
      </p:sp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24E40512-6DCD-4009-AADF-AD413A4A8372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8" y="2199360"/>
            <a:ext cx="3461180" cy="153307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CF5ED0F4-F995-4274-9113-D743B4561509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59277" y="4330699"/>
            <a:ext cx="3461181" cy="153307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29112CEB-146A-43AE-9504-79B578E1BAC5}"/>
              </a:ext>
            </a:extLst>
          </p:cNvPr>
          <p:cNvSpPr>
            <a:spLocks noGrp="1"/>
          </p:cNvSpPr>
          <p:nvPr>
            <p:ph sz="quarter" idx="52"/>
          </p:nvPr>
        </p:nvSpPr>
        <p:spPr>
          <a:xfrm>
            <a:off x="4365410" y="2199360"/>
            <a:ext cx="3461180" cy="153307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A54A162D-AC98-4597-8AA7-5E325B34F77E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4365409" y="4330699"/>
            <a:ext cx="3461181" cy="153307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0FDCCC82-E0D1-4A13-B452-85465BE6891C}"/>
              </a:ext>
            </a:extLst>
          </p:cNvPr>
          <p:cNvSpPr>
            <a:spLocks noGrp="1"/>
          </p:cNvSpPr>
          <p:nvPr>
            <p:ph sz="quarter" idx="54"/>
          </p:nvPr>
        </p:nvSpPr>
        <p:spPr>
          <a:xfrm>
            <a:off x="8179958" y="2199360"/>
            <a:ext cx="3461180" cy="153307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9F4801C0-1673-4DFF-88A8-5C6C405A38A7}"/>
              </a:ext>
            </a:extLst>
          </p:cNvPr>
          <p:cNvSpPr>
            <a:spLocks noGrp="1"/>
          </p:cNvSpPr>
          <p:nvPr>
            <p:ph sz="quarter" idx="55"/>
          </p:nvPr>
        </p:nvSpPr>
        <p:spPr>
          <a:xfrm>
            <a:off x="8179957" y="4330699"/>
            <a:ext cx="3461181" cy="153307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1A3FB86-216E-4011-9A4B-2E42FCAA1A3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559279" y="1908847"/>
            <a:ext cx="3461180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3098775-B9D0-414C-AF15-2769B93F2ED6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65410" y="1908847"/>
            <a:ext cx="3461180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EFDE7C5-668B-4271-8A15-9E7249BEF9A0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8179958" y="1908847"/>
            <a:ext cx="3461180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A4693CE-860C-430A-9BA8-67C4A6181821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559279" y="4026093"/>
            <a:ext cx="3461180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767FD3F-7758-41FE-8CD8-891E3C6E6904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4365410" y="4026093"/>
            <a:ext cx="3461180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F800D42-AC33-421E-A40E-263B218B0B5A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8179958" y="4026093"/>
            <a:ext cx="3461180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169D84-FF84-419F-8C12-7E21522E05DE}"/>
              </a:ext>
            </a:extLst>
          </p:cNvPr>
          <p:cNvSpPr>
            <a:spLocks noGrp="1"/>
          </p:cNvSpPr>
          <p:nvPr>
            <p:ph type="dt" sz="half" idx="62"/>
          </p:nvPr>
        </p:nvSpPr>
        <p:spPr/>
        <p:txBody>
          <a:bodyPr/>
          <a:lstStyle/>
          <a:p>
            <a:fld id="{0E683521-2B37-492F-9E33-AE8AAD1A8C00}" type="datetime1">
              <a:rPr lang="en-GB" smtClean="0"/>
              <a:t>26/10/2024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BCA790-BFCB-4E48-83AE-DC882306E8AF}"/>
              </a:ext>
            </a:extLst>
          </p:cNvPr>
          <p:cNvSpPr>
            <a:spLocks noGrp="1"/>
          </p:cNvSpPr>
          <p:nvPr>
            <p:ph type="ftr" sz="quarter" idx="63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A6C5F-0350-4C9C-B0B7-7E61396D277E}"/>
              </a:ext>
            </a:extLst>
          </p:cNvPr>
          <p:cNvSpPr>
            <a:spLocks noGrp="1"/>
          </p:cNvSpPr>
          <p:nvPr>
            <p:ph type="sldNum" sz="quarter" idx="64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287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ontent, Small Fo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158BE604-4A32-4243-AB35-DC5D570FE763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8" y="1959951"/>
            <a:ext cx="2462218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D826D159-8B38-4094-9239-CF2C7BED5E85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59278" y="4120031"/>
            <a:ext cx="2462218" cy="177420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3FE6B20C-FA77-46DE-B568-C9AE0985F366}"/>
              </a:ext>
            </a:extLst>
          </p:cNvPr>
          <p:cNvSpPr>
            <a:spLocks noGrp="1"/>
          </p:cNvSpPr>
          <p:nvPr>
            <p:ph sz="quarter" idx="52"/>
          </p:nvPr>
        </p:nvSpPr>
        <p:spPr>
          <a:xfrm>
            <a:off x="3434999" y="1959951"/>
            <a:ext cx="2462218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EBB6E3D2-8194-4910-8987-5E36D6CD2ED7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3434999" y="4120031"/>
            <a:ext cx="2462218" cy="177420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7FFB9BD2-DC9D-44F0-8CF6-730F84B674A6}"/>
              </a:ext>
            </a:extLst>
          </p:cNvPr>
          <p:cNvSpPr>
            <a:spLocks noGrp="1"/>
          </p:cNvSpPr>
          <p:nvPr>
            <p:ph sz="quarter" idx="54"/>
          </p:nvPr>
        </p:nvSpPr>
        <p:spPr>
          <a:xfrm>
            <a:off x="6297468" y="1959951"/>
            <a:ext cx="2462218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E42D7383-F372-477A-9339-98A622B3DCC5}"/>
              </a:ext>
            </a:extLst>
          </p:cNvPr>
          <p:cNvSpPr>
            <a:spLocks noGrp="1"/>
          </p:cNvSpPr>
          <p:nvPr>
            <p:ph sz="quarter" idx="55"/>
          </p:nvPr>
        </p:nvSpPr>
        <p:spPr>
          <a:xfrm>
            <a:off x="6297468" y="4120031"/>
            <a:ext cx="2462218" cy="177420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0C4AC697-6606-4720-8728-831F5BFC573E}"/>
              </a:ext>
            </a:extLst>
          </p:cNvPr>
          <p:cNvSpPr>
            <a:spLocks noGrp="1"/>
          </p:cNvSpPr>
          <p:nvPr>
            <p:ph sz="quarter" idx="56"/>
          </p:nvPr>
        </p:nvSpPr>
        <p:spPr>
          <a:xfrm>
            <a:off x="9173189" y="1959951"/>
            <a:ext cx="2462218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E55C0C06-32F7-48BA-8C8F-54D61A756FA7}"/>
              </a:ext>
            </a:extLst>
          </p:cNvPr>
          <p:cNvSpPr>
            <a:spLocks noGrp="1"/>
          </p:cNvSpPr>
          <p:nvPr>
            <p:ph sz="quarter" idx="57"/>
          </p:nvPr>
        </p:nvSpPr>
        <p:spPr>
          <a:xfrm>
            <a:off x="9173189" y="4120031"/>
            <a:ext cx="2462218" cy="177420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BB135E-2D18-411D-BA23-CC7315017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B8B1ED-1960-4B99-8E37-A4CFC92C02D4}"/>
              </a:ext>
            </a:extLst>
          </p:cNvPr>
          <p:cNvSpPr>
            <a:spLocks noGrp="1"/>
          </p:cNvSpPr>
          <p:nvPr>
            <p:ph type="dt" sz="half" idx="58"/>
          </p:nvPr>
        </p:nvSpPr>
        <p:spPr/>
        <p:txBody>
          <a:bodyPr/>
          <a:lstStyle/>
          <a:p>
            <a:fld id="{C6282FF3-8A0D-47B9-89A1-39AEC29CD823}" type="datetime1">
              <a:rPr lang="en-GB" smtClean="0"/>
              <a:t>26/10/2024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E51B52-657E-44AB-B6A3-3AC9E0A22D4E}"/>
              </a:ext>
            </a:extLst>
          </p:cNvPr>
          <p:cNvSpPr>
            <a:spLocks noGrp="1"/>
          </p:cNvSpPr>
          <p:nvPr>
            <p:ph type="ftr" sz="quarter" idx="59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1793CC-5EE3-4E85-A00A-0A2CFBE8384F}"/>
              </a:ext>
            </a:extLst>
          </p:cNvPr>
          <p:cNvSpPr>
            <a:spLocks noGrp="1"/>
          </p:cNvSpPr>
          <p:nvPr>
            <p:ph type="sldNum" sz="quarter" idx="60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260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ontent with Headings, Small Fo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158BE604-4A32-4243-AB35-DC5D570FE763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8" y="2133647"/>
            <a:ext cx="2462218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D826D159-8B38-4094-9239-CF2C7BED5E85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59278" y="4169669"/>
            <a:ext cx="2462218" cy="177420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3FE6B20C-FA77-46DE-B568-C9AE0985F366}"/>
              </a:ext>
            </a:extLst>
          </p:cNvPr>
          <p:cNvSpPr>
            <a:spLocks noGrp="1"/>
          </p:cNvSpPr>
          <p:nvPr>
            <p:ph sz="quarter" idx="52"/>
          </p:nvPr>
        </p:nvSpPr>
        <p:spPr>
          <a:xfrm>
            <a:off x="3434999" y="2133647"/>
            <a:ext cx="2462218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EBB6E3D2-8194-4910-8987-5E36D6CD2ED7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3434999" y="4169669"/>
            <a:ext cx="2462218" cy="177420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7FFB9BD2-DC9D-44F0-8CF6-730F84B674A6}"/>
              </a:ext>
            </a:extLst>
          </p:cNvPr>
          <p:cNvSpPr>
            <a:spLocks noGrp="1"/>
          </p:cNvSpPr>
          <p:nvPr>
            <p:ph sz="quarter" idx="54"/>
          </p:nvPr>
        </p:nvSpPr>
        <p:spPr>
          <a:xfrm>
            <a:off x="6297468" y="2133647"/>
            <a:ext cx="2475470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E42D7383-F372-477A-9339-98A622B3DCC5}"/>
              </a:ext>
            </a:extLst>
          </p:cNvPr>
          <p:cNvSpPr>
            <a:spLocks noGrp="1"/>
          </p:cNvSpPr>
          <p:nvPr>
            <p:ph sz="quarter" idx="55"/>
          </p:nvPr>
        </p:nvSpPr>
        <p:spPr>
          <a:xfrm>
            <a:off x="6297468" y="4169669"/>
            <a:ext cx="2475470" cy="177420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0C4AC697-6606-4720-8728-831F5BFC573E}"/>
              </a:ext>
            </a:extLst>
          </p:cNvPr>
          <p:cNvSpPr>
            <a:spLocks noGrp="1"/>
          </p:cNvSpPr>
          <p:nvPr>
            <p:ph sz="quarter" idx="56"/>
          </p:nvPr>
        </p:nvSpPr>
        <p:spPr>
          <a:xfrm>
            <a:off x="9173189" y="2133647"/>
            <a:ext cx="2467948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E55C0C06-32F7-48BA-8C8F-54D61A756FA7}"/>
              </a:ext>
            </a:extLst>
          </p:cNvPr>
          <p:cNvSpPr>
            <a:spLocks noGrp="1"/>
          </p:cNvSpPr>
          <p:nvPr>
            <p:ph sz="quarter" idx="57"/>
          </p:nvPr>
        </p:nvSpPr>
        <p:spPr>
          <a:xfrm>
            <a:off x="9173189" y="4169669"/>
            <a:ext cx="2467948" cy="177420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BB135E-2D18-411D-BA23-CC7315017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093C950-0A05-4F8B-9D0A-FD8EA310825F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559278" y="1843134"/>
            <a:ext cx="2475470" cy="290513"/>
          </a:xfrm>
        </p:spPr>
        <p:txBody>
          <a:bodyPr anchor="b">
            <a:noAutofit/>
          </a:bodyPr>
          <a:lstStyle>
            <a:lvl1pPr marL="0" indent="0">
              <a:buNone/>
              <a:defRPr sz="11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5AB3741-39C2-4BF7-9CB7-CEDCAAF86BB1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3428373" y="1843134"/>
            <a:ext cx="2475470" cy="290513"/>
          </a:xfrm>
        </p:spPr>
        <p:txBody>
          <a:bodyPr anchor="b">
            <a:noAutofit/>
          </a:bodyPr>
          <a:lstStyle>
            <a:lvl1pPr marL="0" indent="0">
              <a:buNone/>
              <a:defRPr sz="11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79DFAFF-3E83-4949-BEAF-BCA7BAB3170B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6297468" y="1843134"/>
            <a:ext cx="2475470" cy="290513"/>
          </a:xfrm>
        </p:spPr>
        <p:txBody>
          <a:bodyPr anchor="b">
            <a:noAutofit/>
          </a:bodyPr>
          <a:lstStyle>
            <a:lvl1pPr marL="0" indent="0">
              <a:buNone/>
              <a:defRPr sz="11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686E656D-2C13-49B8-80E8-DDD90C82C866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59278" y="3879156"/>
            <a:ext cx="2475470" cy="290513"/>
          </a:xfrm>
        </p:spPr>
        <p:txBody>
          <a:bodyPr anchor="b">
            <a:noAutofit/>
          </a:bodyPr>
          <a:lstStyle>
            <a:lvl1pPr marL="0" indent="0">
              <a:buNone/>
              <a:defRPr sz="11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CD4667BE-2701-41EC-B06E-437E9CED8C8B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3428373" y="3879156"/>
            <a:ext cx="2475470" cy="290513"/>
          </a:xfrm>
        </p:spPr>
        <p:txBody>
          <a:bodyPr anchor="b">
            <a:noAutofit/>
          </a:bodyPr>
          <a:lstStyle>
            <a:lvl1pPr marL="0" indent="0">
              <a:buNone/>
              <a:defRPr sz="11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6069D3D1-BFAD-4CF4-8A74-CEC4E70A3BE1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6297468" y="3879156"/>
            <a:ext cx="2475470" cy="290513"/>
          </a:xfrm>
        </p:spPr>
        <p:txBody>
          <a:bodyPr anchor="b">
            <a:noAutofit/>
          </a:bodyPr>
          <a:lstStyle>
            <a:lvl1pPr marL="0" indent="0">
              <a:buNone/>
              <a:defRPr sz="11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5EB1DAB-4E69-49FC-844A-1E64042D1DE7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9173189" y="1843134"/>
            <a:ext cx="2467949" cy="290513"/>
          </a:xfrm>
        </p:spPr>
        <p:txBody>
          <a:bodyPr anchor="b">
            <a:noAutofit/>
          </a:bodyPr>
          <a:lstStyle>
            <a:lvl1pPr marL="0" indent="0">
              <a:buNone/>
              <a:defRPr sz="11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76A89F17-D97C-4889-BD91-9AA33FA54175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173189" y="3879156"/>
            <a:ext cx="2467949" cy="290513"/>
          </a:xfrm>
        </p:spPr>
        <p:txBody>
          <a:bodyPr anchor="b">
            <a:noAutofit/>
          </a:bodyPr>
          <a:lstStyle>
            <a:lvl1pPr marL="0" indent="0">
              <a:buNone/>
              <a:defRPr sz="11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31787B-F820-4BB5-BFA2-96E3D1684AEE}"/>
              </a:ext>
            </a:extLst>
          </p:cNvPr>
          <p:cNvSpPr>
            <a:spLocks noGrp="1"/>
          </p:cNvSpPr>
          <p:nvPr>
            <p:ph type="dt" sz="half" idx="66"/>
          </p:nvPr>
        </p:nvSpPr>
        <p:spPr/>
        <p:txBody>
          <a:bodyPr/>
          <a:lstStyle/>
          <a:p>
            <a:fld id="{33AB37B4-140D-4BF1-8F11-2830A4336C72}" type="datetime1">
              <a:rPr lang="en-GB" smtClean="0"/>
              <a:t>26/10/2024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0CE537-59DD-46B2-B396-696DCB91C2E2}"/>
              </a:ext>
            </a:extLst>
          </p:cNvPr>
          <p:cNvSpPr>
            <a:spLocks noGrp="1"/>
          </p:cNvSpPr>
          <p:nvPr>
            <p:ph type="ftr" sz="quarter" idx="67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79AC41-4A47-45EE-9594-A356C9F82902}"/>
              </a:ext>
            </a:extLst>
          </p:cNvPr>
          <p:cNvSpPr>
            <a:spLocks noGrp="1"/>
          </p:cNvSpPr>
          <p:nvPr>
            <p:ph type="sldNum" sz="quarter" idx="68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806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in BG, Small Low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F09E71C6-A363-CB45-BFD7-FDF7EED407B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1999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C671DF26-F49F-8141-AF62-13AA1DC809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2" y="5629596"/>
            <a:ext cx="5545138" cy="70408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100"/>
              </a:lnSpc>
              <a:spcBef>
                <a:spcPts val="2000"/>
              </a:spcBef>
              <a:buNone/>
              <a:defRPr sz="1800" b="0" i="0" spc="-10" baseline="0">
                <a:solidFill>
                  <a:schemeClr val="bg2"/>
                </a:solidFill>
                <a:latin typeface="SEB SansSerif" pitchFamily="2" charset="77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att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80BD532-8E52-4D7F-9D56-38D15EF8CFF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BC91A-973B-4DAB-B082-898839DE536C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7A58ED-8F32-4354-B320-11CAF626A85D}" type="datetime1">
              <a:rPr lang="en-GB" smtClean="0"/>
              <a:t>26/10/2024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C8F334-2959-466B-B930-F2166414CF10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vert="horz" lIns="0" tIns="0" rIns="0" bIns="0" rtlCol="0" anchor="t"/>
          <a:lstStyle>
            <a:lvl1pPr>
              <a:defRPr lang="en-GB" smtClean="0"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21F488-0B49-48C2-831A-A11989954ADF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135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Title, Bullets, Image 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CE2E4602-03DD-0B4C-B65F-5892A5991FD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234800" y="1257301"/>
            <a:ext cx="3600000" cy="4343400"/>
          </a:xfrm>
        </p:spPr>
        <p:txBody>
          <a:bodyPr vert="horz" lIns="0" tIns="45720" rIns="91440" bIns="45720" rtlCol="0">
            <a:normAutofit/>
          </a:bodyPr>
          <a:lstStyle>
            <a:lvl1pPr>
              <a:defRPr lang="en-GB" sz="2000" dirty="0"/>
            </a:lvl1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att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  <a:p>
            <a:pPr lvl="0"/>
            <a:r>
              <a:rPr lang="en-GB" err="1"/>
              <a:t>Nivå</a:t>
            </a:r>
            <a:r>
              <a:rPr lang="en-GB"/>
              <a:t> </a:t>
            </a:r>
            <a:r>
              <a:rPr lang="en-GB" err="1"/>
              <a:t>två</a:t>
            </a:r>
            <a:endParaRPr lang="en-GB"/>
          </a:p>
          <a:p>
            <a:pPr lvl="0"/>
            <a:r>
              <a:rPr lang="en-GB" err="1"/>
              <a:t>Nivå</a:t>
            </a:r>
            <a:r>
              <a:rPr lang="en-GB"/>
              <a:t> </a:t>
            </a:r>
            <a:r>
              <a:rPr lang="en-GB" err="1"/>
              <a:t>tre</a:t>
            </a:r>
            <a:endParaRPr lang="en-GB"/>
          </a:p>
          <a:p>
            <a:pPr lvl="0"/>
            <a:r>
              <a:rPr lang="en-GB" err="1"/>
              <a:t>Nivå</a:t>
            </a:r>
            <a:r>
              <a:rPr lang="en-GB"/>
              <a:t> </a:t>
            </a:r>
            <a:r>
              <a:rPr lang="en-GB" err="1"/>
              <a:t>fyra</a:t>
            </a:r>
            <a:endParaRPr lang="en-GB"/>
          </a:p>
          <a:p>
            <a:pPr lvl="0"/>
            <a:r>
              <a:rPr lang="en-GB" err="1"/>
              <a:t>Nivå</a:t>
            </a:r>
            <a:endParaRPr lang="en-GB"/>
          </a:p>
        </p:txBody>
      </p:sp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F09E71C6-A363-CB45-BFD7-FDF7EED407B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A0F12356-5F91-4C34-9E89-87E5D1AD5A5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0050A-B2BE-4329-9A6F-AA1836CE6D76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3D9CDD61-2C27-46CF-91C6-C53C99C55746}" type="datetime1">
              <a:rPr lang="en-GB" smtClean="0"/>
              <a:t>26/10/2024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272C03E-3039-4D53-B451-A6ECC537C8BF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6FEC4A-A7B7-4410-92BD-A874B052666A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887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778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Title, Textblock, Image 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F09E71C6-A363-CB45-BFD7-FDF7EED407B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323647D0-57F1-B64D-BFE3-8A06D5AC742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235075" y="1282702"/>
            <a:ext cx="3600000" cy="4292598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00000" rtl="0" eaLnBrk="1" fontAlgn="auto" latinLnBrk="0" hangingPunct="1">
              <a:lnSpc>
                <a:spcPts val="15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spc="-10" baseline="0">
                <a:latin typeface="SEB SansSerif" pitchFamily="2" charset="77"/>
              </a:defRPr>
            </a:lvl1pPr>
            <a:lvl2pPr marL="457200" indent="0">
              <a:buNone/>
              <a:defRPr sz="1800" b="0" i="0">
                <a:latin typeface="SEB SansSerif" pitchFamily="2" charset="77"/>
              </a:defRPr>
            </a:lvl2pPr>
            <a:lvl3pPr marL="914400" indent="0">
              <a:buNone/>
              <a:defRPr sz="1800" b="0" i="0">
                <a:latin typeface="SEB SansSerif" pitchFamily="2" charset="77"/>
              </a:defRPr>
            </a:lvl3pPr>
            <a:lvl4pPr marL="1371600" indent="0">
              <a:buNone/>
              <a:defRPr sz="1800" b="0" i="0">
                <a:latin typeface="SEB SansSerif" pitchFamily="2" charset="77"/>
              </a:defRPr>
            </a:lvl4pPr>
            <a:lvl5pPr marL="1828800" indent="0">
              <a:buNone/>
              <a:defRPr sz="1800" b="0" i="0">
                <a:latin typeface="SEB SansSerif" pitchFamily="2" charset="77"/>
              </a:defRPr>
            </a:lvl5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att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B9D99F34-EEF6-4560-9627-499C3FA1561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8634FD-556F-4733-9E39-F1EF93DB900E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40E71E12-9EDA-4E7A-8A04-5DD95B0A12B8}" type="datetime1">
              <a:rPr lang="en-GB" smtClean="0"/>
              <a:t>26/10/2024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A15147-49AD-4F84-80DD-9DCFDB52270F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2AFE5F-2850-46D0-AAC2-56DE667E47DF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067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778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Bullets, Textblock, Image 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F09E71C6-A363-CB45-BFD7-FDF7EED407B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323647D0-57F1-B64D-BFE3-8A06D5AC742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3" y="3862388"/>
            <a:ext cx="3600000" cy="2146300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00000" rtl="0" eaLnBrk="1" fontAlgn="auto" latinLnBrk="0" hangingPunct="1">
              <a:lnSpc>
                <a:spcPts val="15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spc="-10" baseline="0">
                <a:latin typeface="SEB SansSerif" pitchFamily="2" charset="77"/>
              </a:defRPr>
            </a:lvl1pPr>
            <a:lvl2pPr marL="457200" indent="0">
              <a:buNone/>
              <a:defRPr sz="1800" b="0" i="0">
                <a:latin typeface="SEB SansSerif" pitchFamily="2" charset="77"/>
              </a:defRPr>
            </a:lvl2pPr>
            <a:lvl3pPr marL="914400" indent="0">
              <a:buNone/>
              <a:defRPr sz="1800" b="0" i="0">
                <a:latin typeface="SEB SansSerif" pitchFamily="2" charset="77"/>
              </a:defRPr>
            </a:lvl3pPr>
            <a:lvl4pPr marL="1371600" indent="0">
              <a:buNone/>
              <a:defRPr sz="1800" b="0" i="0">
                <a:latin typeface="SEB SansSerif" pitchFamily="2" charset="77"/>
              </a:defRPr>
            </a:lvl4pPr>
            <a:lvl5pPr marL="1828800" indent="0">
              <a:buNone/>
              <a:defRPr sz="1800" b="0" i="0">
                <a:latin typeface="SEB SansSerif" pitchFamily="2" charset="77"/>
              </a:defRPr>
            </a:lvl5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att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B9D99F34-EEF6-4560-9627-499C3FA1561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159D83B-C584-4DDC-8AD7-9851809FB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774000"/>
            <a:ext cx="5545138" cy="105162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EF713C6F-BCC9-44FF-B271-7CCB985ED998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50863" y="1833999"/>
            <a:ext cx="3600000" cy="1595001"/>
          </a:xfrm>
        </p:spPr>
        <p:txBody>
          <a:bodyPr vert="horz" lIns="0" tIns="45720" rIns="91440" bIns="45720" rtlCol="0">
            <a:normAutofit/>
          </a:bodyPr>
          <a:lstStyle>
            <a:lvl1pPr>
              <a:defRPr lang="en-GB" sz="2000" dirty="0"/>
            </a:lvl1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att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  <a:p>
            <a:pPr lvl="0"/>
            <a:r>
              <a:rPr lang="en-GB" err="1"/>
              <a:t>Nivå</a:t>
            </a:r>
            <a:r>
              <a:rPr lang="en-GB"/>
              <a:t> </a:t>
            </a:r>
            <a:r>
              <a:rPr lang="en-GB" err="1"/>
              <a:t>två</a:t>
            </a:r>
            <a:endParaRPr lang="en-GB"/>
          </a:p>
          <a:p>
            <a:pPr lvl="0"/>
            <a:r>
              <a:rPr lang="en-GB" err="1"/>
              <a:t>Nivå</a:t>
            </a:r>
            <a:r>
              <a:rPr lang="en-GB"/>
              <a:t> </a:t>
            </a:r>
            <a:r>
              <a:rPr lang="en-GB" err="1"/>
              <a:t>tre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6C71F74-2640-493A-9073-B33781E30024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6383F978-8AC7-4807-B804-B6FAD341DE9E}" type="datetime1">
              <a:rPr lang="en-GB" smtClean="0"/>
              <a:t>26/10/2024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BB453C0-5B37-4336-89CA-182B1623E0E9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BBBB78F-CA8C-4912-8D8C-B5189F881DA4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637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77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4B0B87-31EA-400C-86B6-18F5B8E4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4A6F66-7462-4896-905C-F6B23C737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/>
              <a:t>Lorem ipsum dolor sit amet, consectetur adipiscing elit, sed do eiusmod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29526-7E43-40F8-9523-6D276C17A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8418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in BG, Small Low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F09E71C6-A363-CB45-BFD7-FDF7EED407B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1999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C671DF26-F49F-8141-AF62-13AA1DC809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2" y="5629596"/>
            <a:ext cx="5545138" cy="70408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100"/>
              </a:lnSpc>
              <a:spcBef>
                <a:spcPts val="2000"/>
              </a:spcBef>
              <a:buNone/>
              <a:defRPr sz="1800" b="0" i="0" spc="-10" baseline="0">
                <a:solidFill>
                  <a:schemeClr val="bg2"/>
                </a:solidFill>
                <a:latin typeface="SEB SansSerif" pitchFamily="2" charset="77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att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80BD532-8E52-4D7F-9D56-38D15EF8CFF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BC91A-973B-4DAB-B082-898839DE536C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7A58ED-8F32-4354-B320-11CAF626A85D}" type="datetime1">
              <a:rPr lang="en-GB" smtClean="0"/>
              <a:t>26/10/2024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C8F334-2959-466B-B930-F2166414CF10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vert="horz" lIns="0" tIns="0" rIns="0" bIns="0" rtlCol="0" anchor="t"/>
          <a:lstStyle>
            <a:lvl1pPr>
              <a:defRPr lang="en-GB" smtClean="0"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21F488-0B49-48C2-831A-A11989954ADF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135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Title, Bullets, Image 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CE2E4602-03DD-0B4C-B65F-5892A5991FD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234800" y="1257301"/>
            <a:ext cx="3600000" cy="4343400"/>
          </a:xfrm>
        </p:spPr>
        <p:txBody>
          <a:bodyPr vert="horz" lIns="0" tIns="45720" rIns="91440" bIns="45720" rtlCol="0">
            <a:normAutofit/>
          </a:bodyPr>
          <a:lstStyle>
            <a:lvl1pPr>
              <a:defRPr lang="en-GB" sz="2000" dirty="0"/>
            </a:lvl1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att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  <a:p>
            <a:pPr lvl="0"/>
            <a:r>
              <a:rPr lang="en-GB" err="1"/>
              <a:t>Nivå</a:t>
            </a:r>
            <a:r>
              <a:rPr lang="en-GB"/>
              <a:t> </a:t>
            </a:r>
            <a:r>
              <a:rPr lang="en-GB" err="1"/>
              <a:t>två</a:t>
            </a:r>
            <a:endParaRPr lang="en-GB"/>
          </a:p>
          <a:p>
            <a:pPr lvl="0"/>
            <a:r>
              <a:rPr lang="en-GB" err="1"/>
              <a:t>Nivå</a:t>
            </a:r>
            <a:r>
              <a:rPr lang="en-GB"/>
              <a:t> </a:t>
            </a:r>
            <a:r>
              <a:rPr lang="en-GB" err="1"/>
              <a:t>tre</a:t>
            </a:r>
            <a:endParaRPr lang="en-GB"/>
          </a:p>
          <a:p>
            <a:pPr lvl="0"/>
            <a:r>
              <a:rPr lang="en-GB" err="1"/>
              <a:t>Nivå</a:t>
            </a:r>
            <a:r>
              <a:rPr lang="en-GB"/>
              <a:t> </a:t>
            </a:r>
            <a:r>
              <a:rPr lang="en-GB" err="1"/>
              <a:t>fyra</a:t>
            </a:r>
            <a:endParaRPr lang="en-GB"/>
          </a:p>
          <a:p>
            <a:pPr lvl="0"/>
            <a:r>
              <a:rPr lang="en-GB" err="1"/>
              <a:t>Nivå</a:t>
            </a:r>
            <a:endParaRPr lang="en-GB"/>
          </a:p>
        </p:txBody>
      </p:sp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F09E71C6-A363-CB45-BFD7-FDF7EED407B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A0F12356-5F91-4C34-9E89-87E5D1AD5A5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0050A-B2BE-4329-9A6F-AA1836CE6D76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3D9CDD61-2C27-46CF-91C6-C53C99C55746}" type="datetime1">
              <a:rPr lang="en-GB" smtClean="0"/>
              <a:t>26/10/2024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272C03E-3039-4D53-B451-A6ECC537C8BF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6FEC4A-A7B7-4410-92BD-A874B052666A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887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778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Title, Textblock, Image 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F09E71C6-A363-CB45-BFD7-FDF7EED407B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323647D0-57F1-B64D-BFE3-8A06D5AC742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235075" y="1282702"/>
            <a:ext cx="3600000" cy="4292598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00000" rtl="0" eaLnBrk="1" fontAlgn="auto" latinLnBrk="0" hangingPunct="1">
              <a:lnSpc>
                <a:spcPts val="15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spc="-10" baseline="0">
                <a:latin typeface="SEB SansSerif" pitchFamily="2" charset="77"/>
              </a:defRPr>
            </a:lvl1pPr>
            <a:lvl2pPr marL="457200" indent="0">
              <a:buNone/>
              <a:defRPr sz="1800" b="0" i="0">
                <a:latin typeface="SEB SansSerif" pitchFamily="2" charset="77"/>
              </a:defRPr>
            </a:lvl2pPr>
            <a:lvl3pPr marL="914400" indent="0">
              <a:buNone/>
              <a:defRPr sz="1800" b="0" i="0">
                <a:latin typeface="SEB SansSerif" pitchFamily="2" charset="77"/>
              </a:defRPr>
            </a:lvl3pPr>
            <a:lvl4pPr marL="1371600" indent="0">
              <a:buNone/>
              <a:defRPr sz="1800" b="0" i="0">
                <a:latin typeface="SEB SansSerif" pitchFamily="2" charset="77"/>
              </a:defRPr>
            </a:lvl4pPr>
            <a:lvl5pPr marL="1828800" indent="0">
              <a:buNone/>
              <a:defRPr sz="1800" b="0" i="0">
                <a:latin typeface="SEB SansSerif" pitchFamily="2" charset="77"/>
              </a:defRPr>
            </a:lvl5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att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B9D99F34-EEF6-4560-9627-499C3FA1561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8634FD-556F-4733-9E39-F1EF93DB900E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40E71E12-9EDA-4E7A-8A04-5DD95B0A12B8}" type="datetime1">
              <a:rPr lang="en-GB" smtClean="0"/>
              <a:t>26/10/2024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A15147-49AD-4F84-80DD-9DCFDB52270F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2AFE5F-2850-46D0-AAC2-56DE667E47DF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067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778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Bullets, Textblock, Image 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F09E71C6-A363-CB45-BFD7-FDF7EED407B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323647D0-57F1-B64D-BFE3-8A06D5AC742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3" y="3862388"/>
            <a:ext cx="3600000" cy="2146300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00000" rtl="0" eaLnBrk="1" fontAlgn="auto" latinLnBrk="0" hangingPunct="1">
              <a:lnSpc>
                <a:spcPts val="15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spc="-10" baseline="0">
                <a:latin typeface="SEB SansSerif" pitchFamily="2" charset="77"/>
              </a:defRPr>
            </a:lvl1pPr>
            <a:lvl2pPr marL="457200" indent="0">
              <a:buNone/>
              <a:defRPr sz="1800" b="0" i="0">
                <a:latin typeface="SEB SansSerif" pitchFamily="2" charset="77"/>
              </a:defRPr>
            </a:lvl2pPr>
            <a:lvl3pPr marL="914400" indent="0">
              <a:buNone/>
              <a:defRPr sz="1800" b="0" i="0">
                <a:latin typeface="SEB SansSerif" pitchFamily="2" charset="77"/>
              </a:defRPr>
            </a:lvl3pPr>
            <a:lvl4pPr marL="1371600" indent="0">
              <a:buNone/>
              <a:defRPr sz="1800" b="0" i="0">
                <a:latin typeface="SEB SansSerif" pitchFamily="2" charset="77"/>
              </a:defRPr>
            </a:lvl4pPr>
            <a:lvl5pPr marL="1828800" indent="0">
              <a:buNone/>
              <a:defRPr sz="1800" b="0" i="0">
                <a:latin typeface="SEB SansSerif" pitchFamily="2" charset="77"/>
              </a:defRPr>
            </a:lvl5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att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B9D99F34-EEF6-4560-9627-499C3FA1561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159D83B-C584-4DDC-8AD7-9851809FB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774000"/>
            <a:ext cx="5545138" cy="105162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EF713C6F-BCC9-44FF-B271-7CCB985ED998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50863" y="1833999"/>
            <a:ext cx="3600000" cy="1595001"/>
          </a:xfrm>
        </p:spPr>
        <p:txBody>
          <a:bodyPr vert="horz" lIns="0" tIns="45720" rIns="91440" bIns="45720" rtlCol="0">
            <a:normAutofit/>
          </a:bodyPr>
          <a:lstStyle>
            <a:lvl1pPr>
              <a:defRPr lang="en-GB" sz="2000" dirty="0"/>
            </a:lvl1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att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  <a:p>
            <a:pPr lvl="0"/>
            <a:r>
              <a:rPr lang="en-GB" err="1"/>
              <a:t>Nivå</a:t>
            </a:r>
            <a:r>
              <a:rPr lang="en-GB"/>
              <a:t> </a:t>
            </a:r>
            <a:r>
              <a:rPr lang="en-GB" err="1"/>
              <a:t>två</a:t>
            </a:r>
            <a:endParaRPr lang="en-GB"/>
          </a:p>
          <a:p>
            <a:pPr lvl="0"/>
            <a:r>
              <a:rPr lang="en-GB" err="1"/>
              <a:t>Nivå</a:t>
            </a:r>
            <a:r>
              <a:rPr lang="en-GB"/>
              <a:t> </a:t>
            </a:r>
            <a:r>
              <a:rPr lang="en-GB" err="1"/>
              <a:t>tre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6C71F74-2640-493A-9073-B33781E30024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6383F978-8AC7-4807-B804-B6FAD341DE9E}" type="datetime1">
              <a:rPr lang="en-GB" smtClean="0"/>
              <a:t>26/10/2024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BB453C0-5B37-4336-89CA-182B1623E0E9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BBBB78F-CA8C-4912-8D8C-B5189F881DA4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637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778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4DC5D5C-00A4-4451-A797-4DB2E54091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62313" y="1825625"/>
            <a:ext cx="5627688" cy="4195763"/>
          </a:xfrm>
        </p:spPr>
        <p:txBody>
          <a:bodyPr vert="horz" lIns="0" tIns="45720" rIns="91440" bIns="45720" rtlCol="0">
            <a:normAutofit/>
          </a:bodyPr>
          <a:lstStyle>
            <a:lvl1pPr>
              <a:defRPr lang="en-GB" sz="2000" dirty="0"/>
            </a:lvl1pPr>
            <a:lvl2pPr>
              <a:spcBef>
                <a:spcPts val="1200"/>
              </a:spcBef>
              <a:defRPr lang="en-GB" sz="2000" dirty="0"/>
            </a:lvl2pPr>
            <a:lvl3pPr>
              <a:spcBef>
                <a:spcPts val="1200"/>
              </a:spcBef>
              <a:defRPr lang="en-GB" sz="2000" dirty="0"/>
            </a:lvl3pPr>
            <a:lvl4pPr>
              <a:spcBef>
                <a:spcPts val="1200"/>
              </a:spcBef>
              <a:defRPr lang="en-GB" sz="2000" dirty="0"/>
            </a:lvl4pPr>
            <a:lvl5pPr>
              <a:spcBef>
                <a:spcPts val="1200"/>
              </a:spcBef>
              <a:defRPr lang="en-GB" sz="2000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12A250D3-C5E6-4E76-BE9E-9FDBBE41D3C7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550862" y="2081887"/>
            <a:ext cx="2711451" cy="3678113"/>
          </a:xfrm>
        </p:spPr>
        <p:txBody>
          <a:bodyPr vert="horz" lIns="0" tIns="45720" rIns="91440" bIns="45720" rtlCol="0">
            <a:normAutofit/>
          </a:bodyPr>
          <a:lstStyle>
            <a:lvl1pPr>
              <a:defRPr lang="en-GB" sz="1800" spc="-10" baseline="0" dirty="0" smtClean="0"/>
            </a:lvl1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att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FADA452-EEB2-4252-8971-267ADC35A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9113C4-480E-4DC3-A418-15FE656E578D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fld id="{A8D3DF0E-8CC7-4CA6-84B2-3500DED531F7}" type="datetime1">
              <a:rPr lang="en-GB" smtClean="0"/>
              <a:t>26/10/2024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0692E1-F1FA-4F59-8EC2-8CBEE2F8E708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588114-7B63-47D4-8DDC-3A336F026599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78505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4DC5D5C-00A4-4451-A797-4DB2E54091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62313" y="1825625"/>
            <a:ext cx="5627688" cy="4195763"/>
          </a:xfrm>
        </p:spPr>
        <p:txBody>
          <a:bodyPr vert="horz" lIns="0" tIns="45720" rIns="91440" bIns="45720" rtlCol="0">
            <a:normAutofit/>
          </a:bodyPr>
          <a:lstStyle>
            <a:lvl1pPr>
              <a:defRPr lang="en-GB" sz="2000" dirty="0"/>
            </a:lvl1pPr>
            <a:lvl2pPr>
              <a:spcBef>
                <a:spcPts val="1200"/>
              </a:spcBef>
              <a:defRPr lang="en-GB" sz="2000" dirty="0"/>
            </a:lvl2pPr>
            <a:lvl3pPr>
              <a:spcBef>
                <a:spcPts val="1200"/>
              </a:spcBef>
              <a:defRPr lang="en-GB" sz="2000" dirty="0"/>
            </a:lvl3pPr>
            <a:lvl4pPr>
              <a:spcBef>
                <a:spcPts val="1200"/>
              </a:spcBef>
              <a:defRPr lang="en-GB" sz="2000" dirty="0"/>
            </a:lvl4pPr>
            <a:lvl5pPr>
              <a:spcBef>
                <a:spcPts val="1200"/>
              </a:spcBef>
              <a:defRPr lang="en-GB" sz="2000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12A250D3-C5E6-4E76-BE9E-9FDBBE41D3C7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550862" y="2081887"/>
            <a:ext cx="2711451" cy="3678113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1200" spc="-10" baseline="0" dirty="0">
                <a:latin typeface="SEB SansSerif" pitchFamily="2" charset="77"/>
              </a:defRPr>
            </a:lvl1pPr>
          </a:lstStyle>
          <a:p>
            <a:pPr marL="0" marR="0" lvl="0" indent="0" defTabSz="900000" fontAlgn="auto">
              <a:lnSpc>
                <a:spcPts val="15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att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EA68859-2DA6-44CF-AC09-F108C1208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276D01-FA8D-4ADB-A28F-7B81E51E26E4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fld id="{4FAE7678-A851-4CD1-888A-A32968240789}" type="datetime1">
              <a:rPr lang="en-GB" smtClean="0"/>
              <a:t>26/10/2024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ACDD69-9BC4-412D-8C41-F09A8C0E17E5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5DE6F2-D9C3-44B2-99CF-97022DBFFCBD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8268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Large Fo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CE2E4602-03DD-0B4C-B65F-5892A5991FD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50862" y="2080800"/>
            <a:ext cx="11090276" cy="3930081"/>
          </a:xfrm>
        </p:spPr>
        <p:txBody>
          <a:bodyPr lIns="0" tIns="0" rIns="0" bIns="0">
            <a:noAutofit/>
          </a:bodyPr>
          <a:lstStyle>
            <a:lvl1pPr marL="0" indent="0" defTabSz="900000">
              <a:lnSpc>
                <a:spcPts val="4700"/>
              </a:lnSpc>
              <a:spcBef>
                <a:spcPts val="2000"/>
              </a:spcBef>
              <a:buFont typeface="Arial" panose="020B0604020202020204" pitchFamily="34" charset="0"/>
              <a:buNone/>
              <a:defRPr sz="4400" b="0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0" i="0">
                <a:latin typeface="SEB SansSerif" pitchFamily="2" charset="77"/>
              </a:defRPr>
            </a:lvl2pPr>
            <a:lvl3pPr marL="914400" indent="0">
              <a:buNone/>
              <a:defRPr sz="2000" b="0" i="0">
                <a:latin typeface="SEB SansSerif" pitchFamily="2" charset="77"/>
              </a:defRPr>
            </a:lvl3pPr>
            <a:lvl4pPr marL="1371600" indent="0">
              <a:buNone/>
              <a:defRPr sz="2000" b="0" i="0">
                <a:latin typeface="SEB SansSerif" pitchFamily="2" charset="77"/>
              </a:defRPr>
            </a:lvl4pPr>
            <a:lvl5pPr marL="1828800" indent="0">
              <a:buNone/>
              <a:defRPr sz="2000" b="0" i="0">
                <a:latin typeface="SEB SansSerif" pitchFamily="2" charset="77"/>
              </a:defRPr>
            </a:lvl5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att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FBE0D1-38FC-4DF7-83D0-0E8E48D1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181B78-2203-4BF8-A5B9-5322BFF33AC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8213355-170F-444C-B88E-A89685EB5B33}" type="datetime1">
              <a:rPr lang="en-GB" smtClean="0"/>
              <a:t>26/10/2024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BBEA46F-BEFB-483A-BDDC-B5AB0F59864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D0F184-5A54-4C40-8DF5-3CD2526C5CD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635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, Title and Small Texblock, Image B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6EE23DB-B512-334A-982E-F25F609F4D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34D30D36-22C4-214B-9194-58D09BD8F1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1371600"/>
            <a:ext cx="4259262" cy="10048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500"/>
              </a:lnSpc>
              <a:buNone/>
              <a:defRPr sz="1200" spc="-10" baseline="0">
                <a:solidFill>
                  <a:srgbClr val="FFFFFF"/>
                </a:solidFill>
              </a:defRPr>
            </a:lvl1pPr>
            <a:lvl2pPr marL="457200" indent="0">
              <a:lnSpc>
                <a:spcPts val="1500"/>
              </a:lnSpc>
              <a:buNone/>
              <a:defRPr sz="1200"/>
            </a:lvl2pPr>
            <a:lvl3pPr marL="914400" indent="0">
              <a:lnSpc>
                <a:spcPts val="1500"/>
              </a:lnSpc>
              <a:buNone/>
              <a:defRPr sz="1200"/>
            </a:lvl3pPr>
            <a:lvl4pPr marL="1371600" indent="0">
              <a:lnSpc>
                <a:spcPts val="1500"/>
              </a:lnSpc>
              <a:buNone/>
              <a:defRPr sz="1200"/>
            </a:lvl4pPr>
            <a:lvl5pPr marL="1828800" indent="0">
              <a:lnSpc>
                <a:spcPts val="1500"/>
              </a:lnSpc>
              <a:buNone/>
              <a:defRPr sz="1200"/>
            </a:lvl5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att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6C47C2F3-DEB4-4004-AAB2-E63CA2E794F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AFBFF-842E-4F3E-AFAB-11F2230BF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C9CAC-3EE0-4F14-82FD-44C02D1CC164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73A69-3845-4511-B76C-7ED98E19A830}" type="datetime1">
              <a:rPr lang="en-GB" smtClean="0"/>
              <a:t>26/10/2024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D34C8-9161-4AD6-8FD0-9212EA628E65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vert="horz" lIns="0" tIns="0" rIns="0" bIns="0" rtlCol="0" anchor="t"/>
          <a:lstStyle>
            <a:lvl1pPr>
              <a:defRPr lang="en-GB" smtClean="0"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B664C-4AC3-464B-9B17-94D2C7F7D920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05490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, Small Title, grey B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403CE6-6AE8-4AE2-920B-0B28C3BD68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AFBFF-842E-4F3E-AFAB-11F2230BF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9943D076-5DE1-4210-866D-2DD4CC30895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D4E611-960F-4850-81BC-EAB341EFA03D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4C8286-65A1-491C-A51A-2E6C021D7ECD}" type="datetime1">
              <a:rPr lang="en-GB" smtClean="0"/>
              <a:t>26/10/2024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685A7-1211-4F49-8E55-3F26934811BB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vert="horz" lIns="0" tIns="0" rIns="0" bIns="0" rtlCol="0" anchor="t"/>
          <a:lstStyle>
            <a:lvl1pPr>
              <a:defRPr lang="en-GB" smtClean="0"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1C6AA-5DC5-4445-8FC6-DA7FB663AEC7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53644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, Title, Image B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6EE23DB-B512-334A-982E-F25F609F4D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4AEFE8A6-A709-0D40-AF0E-282CEA0C45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2948090"/>
            <a:ext cx="5545137" cy="8457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5500" b="0" i="0" kern="3000" spc="-180" baseline="0" dirty="0">
                <a:solidFill>
                  <a:schemeClr val="bg1"/>
                </a:solidFill>
                <a:latin typeface="SEB SansSerif Light" pitchFamily="2" charset="77"/>
                <a:ea typeface="+mj-ea"/>
                <a:cs typeface="+mj-cs"/>
              </a:defRPr>
            </a:lvl1pPr>
          </a:lstStyle>
          <a:p>
            <a:r>
              <a:rPr lang="en-GB"/>
              <a:t>New Topic/Divider slide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4621994-1F71-416B-BB9F-1471BABCEA1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C7BCE2-16B3-4566-B843-9C3F960AA768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FA6A50-0746-45E4-938B-119E47A797D9}" type="datetime1">
              <a:rPr lang="en-GB" smtClean="0"/>
              <a:t>26/10/2024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EEFF6A-EA79-44A9-BD1D-4E332B9D4B47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vert="horz" lIns="0" tIns="0" rIns="0" bIns="0" rtlCol="0" anchor="t"/>
          <a:lstStyle>
            <a:lvl1pPr>
              <a:defRPr lang="en-GB" smtClean="0"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BE78F-6128-4E32-90B4-436268C269F6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767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lide Small font WHITE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DB1CDB23-1942-2048-A270-0217F34EAAF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E0E0D896-1807-490D-B262-E0DB205D6483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0863" y="2280630"/>
            <a:ext cx="5005387" cy="322737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5EE9D81C-75FF-471F-9F29-D08400D5B0B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ED59BF-6836-47FA-A191-CCF11F599AAC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35741-9C08-4F61-8E62-68FABCCC09D2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89F8B-9B16-4422-8BE8-8F1D651E3D72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7482F0AA-8A8D-42F5-8857-C3AFCFA40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63221"/>
            <a:ext cx="5545138" cy="10516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707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, Title and Small Texblock, Image B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6EE23DB-B512-334A-982E-F25F609F4D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34D30D36-22C4-214B-9194-58D09BD8F1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1371600"/>
            <a:ext cx="4259262" cy="10048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500"/>
              </a:lnSpc>
              <a:buNone/>
              <a:defRPr sz="1200" spc="-10" baseline="0">
                <a:solidFill>
                  <a:srgbClr val="FFFFFF"/>
                </a:solidFill>
              </a:defRPr>
            </a:lvl1pPr>
            <a:lvl2pPr marL="457200" indent="0">
              <a:lnSpc>
                <a:spcPts val="1500"/>
              </a:lnSpc>
              <a:buNone/>
              <a:defRPr sz="1200"/>
            </a:lvl2pPr>
            <a:lvl3pPr marL="914400" indent="0">
              <a:lnSpc>
                <a:spcPts val="1500"/>
              </a:lnSpc>
              <a:buNone/>
              <a:defRPr sz="1200"/>
            </a:lvl3pPr>
            <a:lvl4pPr marL="1371600" indent="0">
              <a:lnSpc>
                <a:spcPts val="1500"/>
              </a:lnSpc>
              <a:buNone/>
              <a:defRPr sz="1200"/>
            </a:lvl4pPr>
            <a:lvl5pPr marL="1828800" indent="0">
              <a:lnSpc>
                <a:spcPts val="1500"/>
              </a:lnSpc>
              <a:buNone/>
              <a:defRPr sz="1200"/>
            </a:lvl5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att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6C47C2F3-DEB4-4004-AAB2-E63CA2E794F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AFBFF-842E-4F3E-AFAB-11F2230BF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C9CAC-3EE0-4F14-82FD-44C02D1CC164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173A69-3845-4511-B76C-7ED98E19A830}" type="datetime1">
              <a:rPr lang="en-GB" smtClean="0"/>
              <a:t>26/10/2024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D34C8-9161-4AD6-8FD0-9212EA628E65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vert="horz" lIns="0" tIns="0" rIns="0" bIns="0" rtlCol="0" anchor="t"/>
          <a:lstStyle>
            <a:lvl1pPr>
              <a:defRPr lang="en-GB" smtClean="0"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B664C-4AC3-464B-9B17-94D2C7F7D920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05490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, Small Title, grey B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403CE6-6AE8-4AE2-920B-0B28C3BD68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AFBFF-842E-4F3E-AFAB-11F2230BF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9943D076-5DE1-4210-866D-2DD4CC30895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D4E611-960F-4850-81BC-EAB341EFA03D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24C8286-65A1-491C-A51A-2E6C021D7ECD}" type="datetime1">
              <a:rPr lang="en-GB" smtClean="0"/>
              <a:t>26/10/2024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685A7-1211-4F49-8E55-3F26934811BB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vert="horz" lIns="0" tIns="0" rIns="0" bIns="0" rtlCol="0" anchor="t"/>
          <a:lstStyle>
            <a:lvl1pPr>
              <a:defRPr lang="en-GB" smtClean="0"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1C6AA-5DC5-4445-8FC6-DA7FB663AEC7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5364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, Title, Image B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6EE23DB-B512-334A-982E-F25F609F4D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4AEFE8A6-A709-0D40-AF0E-282CEA0C45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2948090"/>
            <a:ext cx="5545137" cy="8457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5500" b="0" i="0" kern="3000" spc="-180" baseline="0" dirty="0">
                <a:solidFill>
                  <a:schemeClr val="bg1"/>
                </a:solidFill>
                <a:latin typeface="SEB SansSerif Light" pitchFamily="2" charset="77"/>
                <a:ea typeface="+mj-ea"/>
                <a:cs typeface="+mj-cs"/>
              </a:defRPr>
            </a:lvl1pPr>
          </a:lstStyle>
          <a:p>
            <a:r>
              <a:rPr lang="en-GB"/>
              <a:t>New Topic/Divider slide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4621994-1F71-416B-BB9F-1471BABCEA1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C7BCE2-16B3-4566-B843-9C3F960AA768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BFA6A50-0746-45E4-938B-119E47A797D9}" type="datetime1">
              <a:rPr lang="en-GB" smtClean="0"/>
              <a:t>26/10/2024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EEFF6A-EA79-44A9-BD1D-4E332B9D4B47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vert="horz" lIns="0" tIns="0" rIns="0" bIns="0" rtlCol="0" anchor="t"/>
          <a:lstStyle>
            <a:lvl1pPr>
              <a:defRPr lang="en-GB" smtClean="0"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BE78F-6128-4E32-90B4-436268C269F6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76772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, Title, Grey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AD3D93-8C4B-4A6B-92D0-85659369F4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C8D290E0-9E35-FA42-BD0E-0647F10175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2591" y="6333685"/>
            <a:ext cx="402444" cy="177033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353FF7E-C31B-CF40-AD02-CA7FD109D8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800" y="3006146"/>
            <a:ext cx="7937928" cy="84570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5500" b="0" i="0" kern="3000" spc="-180" baseline="0" dirty="0">
                <a:solidFill>
                  <a:schemeClr val="tx1"/>
                </a:solidFill>
                <a:latin typeface="SEB SansSerif Light" pitchFamily="2" charset="77"/>
                <a:ea typeface="+mj-ea"/>
                <a:cs typeface="+mj-cs"/>
              </a:defRPr>
            </a:lvl1pPr>
          </a:lstStyle>
          <a:p>
            <a:r>
              <a:rPr lang="en-GB"/>
              <a:t>New Topic/Divider slide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8AAACB-3462-44AE-AC89-A82E8B15C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4D8D0-6478-4C00-8561-678A1C2F0B5A}" type="datetime1">
              <a:rPr lang="en-GB" smtClean="0"/>
              <a:t>26/10/2024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FA32EA-7938-430E-82FE-158744AE7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5E22FE-D465-418F-A5E3-70B5E647B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36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er and three content reg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938" y="1"/>
            <a:ext cx="10305802" cy="1139100"/>
          </a:xfrm>
        </p:spPr>
        <p:txBody>
          <a:bodyPr/>
          <a:lstStyle>
            <a:lvl1pPr>
              <a:defRPr sz="38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SEB PowerPoint Template 2017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926618AF-4C19-4B08-A10C-87782318BB03}" type="datetime1">
              <a:rPr lang="en-GB" smtClean="0"/>
              <a:t>26/10/2024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809B13A-3730-413D-9F0B-C01FC49F235B}" type="slidenum">
              <a:rPr lang="en-GB" smtClean="0"/>
              <a:pPr algn="r"/>
              <a:t>‹#›</a:t>
            </a:fld>
            <a:endParaRPr lang="en-GB"/>
          </a:p>
        </p:txBody>
      </p:sp>
      <p:sp>
        <p:nvSpPr>
          <p:cNvPr id="11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369935" y="2284050"/>
            <a:ext cx="3626717" cy="3808776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8"/>
          </p:nvPr>
        </p:nvSpPr>
        <p:spPr>
          <a:xfrm>
            <a:off x="369937" y="1520825"/>
            <a:ext cx="3626717" cy="7632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0" rIns="0" bIns="72000" numCol="1" anchor="t" anchorCtr="0" compatLnSpc="1">
            <a:prstTxWarp prst="textNoShape">
              <a:avLst/>
            </a:prstTxWarp>
          </a:bodyPr>
          <a:lstStyle>
            <a:lvl1pPr>
              <a:defRPr lang="en-US" sz="2000" b="1" smtClean="0"/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6" name="Content Placeholder 8"/>
          <p:cNvSpPr>
            <a:spLocks noGrp="1"/>
          </p:cNvSpPr>
          <p:nvPr>
            <p:ph sz="quarter" idx="19" hasCustomPrompt="1"/>
          </p:nvPr>
        </p:nvSpPr>
        <p:spPr>
          <a:xfrm>
            <a:off x="4283435" y="2284050"/>
            <a:ext cx="3626717" cy="3808776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20"/>
          </p:nvPr>
        </p:nvSpPr>
        <p:spPr>
          <a:xfrm>
            <a:off x="4283437" y="1520825"/>
            <a:ext cx="3626717" cy="7632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0" rIns="0" bIns="72000" numCol="1" anchor="t" anchorCtr="0" compatLnSpc="1">
            <a:prstTxWarp prst="textNoShape">
              <a:avLst/>
            </a:prstTxWarp>
          </a:bodyPr>
          <a:lstStyle>
            <a:lvl1pPr>
              <a:defRPr lang="en-US" sz="2000" b="1" smtClean="0"/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8" name="Content Placeholder 8"/>
          <p:cNvSpPr>
            <a:spLocks noGrp="1"/>
          </p:cNvSpPr>
          <p:nvPr>
            <p:ph sz="quarter" idx="21" hasCustomPrompt="1"/>
          </p:nvPr>
        </p:nvSpPr>
        <p:spPr>
          <a:xfrm>
            <a:off x="8183858" y="2284050"/>
            <a:ext cx="3626717" cy="3808776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22"/>
          </p:nvPr>
        </p:nvSpPr>
        <p:spPr>
          <a:xfrm>
            <a:off x="8183860" y="1520825"/>
            <a:ext cx="3626717" cy="7632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72000" rIns="0" bIns="72000" numCol="1" anchor="t" anchorCtr="0" compatLnSpc="1">
            <a:prstTxWarp prst="textNoShape">
              <a:avLst/>
            </a:prstTxWarp>
          </a:bodyPr>
          <a:lstStyle>
            <a:lvl1pPr>
              <a:defRPr lang="en-US" sz="2000" b="1" smtClean="0"/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417380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text,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SEB PowerPoint Template 2017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6B2846C0-6C3B-446A-9CAE-C562131D7DA7}" type="datetime1">
              <a:rPr lang="en-GB" smtClean="0"/>
              <a:t>26/10/2024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809B13A-3730-413D-9F0B-C01FC49F235B}" type="slidenum">
              <a:rPr lang="en-GB" smtClean="0"/>
              <a:pPr algn="r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69935" y="1901825"/>
            <a:ext cx="5535215" cy="4191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6248681" y="1901825"/>
            <a:ext cx="5571797" cy="4191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37646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quare content, lon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SEB PowerPoint Template 2017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496C85E8-58B7-4C6F-AF1F-4DFB8BFE9458}" type="datetime1">
              <a:rPr lang="en-GB" smtClean="0"/>
              <a:t>26/10/2024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F809B13A-3730-413D-9F0B-C01FC49F235B}" type="slidenum">
              <a:rPr lang="en-GB" smtClean="0"/>
              <a:pPr algn="r"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937326" y="1901825"/>
            <a:ext cx="6865209" cy="4191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369936" y="1901825"/>
            <a:ext cx="4198146" cy="4191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9616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lide_Bullets_WHITE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F09E71C6-A363-CB45-BFD7-FDF7EED407B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46D4ED85-E4CF-419F-9B89-D608B7563EF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986A41E6-3AE0-4EF8-B9FE-1B0C1DF8DDA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50862" y="2268000"/>
            <a:ext cx="4999392" cy="3294000"/>
          </a:xfrm>
        </p:spPr>
        <p:txBody>
          <a:bodyPr vert="horz" lIns="0" tIns="45720" rIns="91440" bIns="45720" rtlCol="0">
            <a:normAutofit/>
          </a:bodyPr>
          <a:lstStyle>
            <a:lvl1pPr>
              <a:defRPr lang="en-GB" sz="1800" spc="-10" baseline="0" dirty="0" smtClean="0"/>
            </a:lvl1pPr>
            <a:lvl2pPr>
              <a:spcBef>
                <a:spcPts val="1000"/>
              </a:spcBef>
              <a:defRPr spc="-10" baseline="0"/>
            </a:lvl2pPr>
            <a:lvl3pPr>
              <a:spcBef>
                <a:spcPts val="1000"/>
              </a:spcBef>
              <a:defRPr spc="-10" baseline="0"/>
            </a:lvl3pPr>
            <a:lvl4pPr>
              <a:spcBef>
                <a:spcPts val="1000"/>
              </a:spcBef>
              <a:defRPr spc="-10" baseline="0"/>
            </a:lvl4pPr>
            <a:lvl5pPr>
              <a:spcBef>
                <a:spcPts val="1000"/>
              </a:spcBef>
              <a:defRPr spc="-10" baseline="0"/>
            </a:lvl5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</a:t>
            </a:r>
            <a:r>
              <a:rPr lang="en-GB" err="1"/>
              <a:t>att</a:t>
            </a:r>
            <a:r>
              <a:rPr lang="en-GB"/>
              <a:t>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  <a:p>
            <a:pPr lvl="1"/>
            <a:endParaRPr lang="en-GB"/>
          </a:p>
          <a:p>
            <a:pPr lvl="2"/>
            <a:endParaRPr lang="en-GB"/>
          </a:p>
          <a:p>
            <a:pPr lvl="3"/>
            <a:endParaRPr lang="en-GB"/>
          </a:p>
          <a:p>
            <a:pPr lvl="4"/>
            <a:endParaRPr lang="en-GB"/>
          </a:p>
          <a:p>
            <a:pPr lvl="4"/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1845E0-C792-4956-AA27-1BEB0320D388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852406-2010-4E6F-92EA-04818D21F21F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1940668-D86A-4E7B-9032-22EAFD4CF915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0A894DF7-2CA8-49D0-94EC-1438B9A98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63221"/>
            <a:ext cx="5545138" cy="10516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167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24E40512-6DCD-4009-AADF-AD413A4A8372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7" y="1888682"/>
            <a:ext cx="5260952" cy="391703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17CAD4B7-22AF-4E36-B10C-C0F17EFE2805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371773" y="1888682"/>
            <a:ext cx="5260952" cy="391703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A68B5F-E840-45F4-AF9A-174289F81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5EFD2-57F7-467B-A743-92018ED83363}"/>
              </a:ext>
            </a:extLst>
          </p:cNvPr>
          <p:cNvSpPr>
            <a:spLocks noGrp="1"/>
          </p:cNvSpPr>
          <p:nvPr>
            <p:ph type="dt" sz="half" idx="51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19758D-4DF3-4AAF-A0E7-0E7E7D80E61F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91DDB5-442E-44AB-88E0-E42E7430E4D9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694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Heading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24E40512-6DCD-4009-AADF-AD413A4A8372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7" y="2218413"/>
            <a:ext cx="5260952" cy="35873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17CAD4B7-22AF-4E36-B10C-C0F17EFE2805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371773" y="2218413"/>
            <a:ext cx="5260952" cy="35873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A68B5F-E840-45F4-AF9A-174289F81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223F3DC-41FD-447F-BCE3-D86F89F40EFE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50862" y="1919525"/>
            <a:ext cx="5269367" cy="290513"/>
          </a:xfrm>
        </p:spPr>
        <p:txBody>
          <a:bodyPr anchor="b">
            <a:noAutofit/>
          </a:bodyPr>
          <a:lstStyle>
            <a:lvl1pPr marL="0" indent="0">
              <a:buNone/>
              <a:defRPr sz="16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02614C9-2487-4423-A25C-39466F49C5A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371773" y="1919525"/>
            <a:ext cx="5269367" cy="290513"/>
          </a:xfrm>
        </p:spPr>
        <p:txBody>
          <a:bodyPr anchor="b">
            <a:noAutofit/>
          </a:bodyPr>
          <a:lstStyle>
            <a:lvl1pPr marL="0" indent="0">
              <a:buNone/>
              <a:defRPr sz="16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3B95A8-150C-4DC8-B52D-CAE4742A8E15}"/>
              </a:ext>
            </a:extLst>
          </p:cNvPr>
          <p:cNvSpPr>
            <a:spLocks noGrp="1"/>
          </p:cNvSpPr>
          <p:nvPr>
            <p:ph type="dt" sz="half" idx="56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E4CB7F-3D4C-46FA-A686-4894512278F6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1211BB-6835-4E0D-B2EA-12E838B5971D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8034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24E40512-6DCD-4009-AADF-AD413A4A8372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8" y="1888682"/>
            <a:ext cx="3461180" cy="3902518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29112CEB-146A-43AE-9504-79B578E1BAC5}"/>
              </a:ext>
            </a:extLst>
          </p:cNvPr>
          <p:cNvSpPr>
            <a:spLocks noGrp="1"/>
          </p:cNvSpPr>
          <p:nvPr>
            <p:ph sz="quarter" idx="52"/>
          </p:nvPr>
        </p:nvSpPr>
        <p:spPr>
          <a:xfrm>
            <a:off x="4365410" y="1888682"/>
            <a:ext cx="3461180" cy="3902518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0FDCCC82-E0D1-4A13-B452-85465BE6891C}"/>
              </a:ext>
            </a:extLst>
          </p:cNvPr>
          <p:cNvSpPr>
            <a:spLocks noGrp="1"/>
          </p:cNvSpPr>
          <p:nvPr>
            <p:ph sz="quarter" idx="54"/>
          </p:nvPr>
        </p:nvSpPr>
        <p:spPr>
          <a:xfrm>
            <a:off x="8179958" y="1888682"/>
            <a:ext cx="3461180" cy="3902518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7582F5-1BD5-42A4-A17B-B203A133478B}"/>
              </a:ext>
            </a:extLst>
          </p:cNvPr>
          <p:cNvSpPr>
            <a:spLocks noGrp="1"/>
          </p:cNvSpPr>
          <p:nvPr>
            <p:ph type="dt" sz="half" idx="55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E544ED-262C-41D6-92CC-F959F160AFBF}"/>
              </a:ext>
            </a:extLst>
          </p:cNvPr>
          <p:cNvSpPr>
            <a:spLocks noGrp="1"/>
          </p:cNvSpPr>
          <p:nvPr>
            <p:ph type="ftr" sz="quarter" idx="56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F6387-CB41-4305-A949-B2EF07A9D6AF}"/>
              </a:ext>
            </a:extLst>
          </p:cNvPr>
          <p:cNvSpPr>
            <a:spLocks noGrp="1"/>
          </p:cNvSpPr>
          <p:nvPr>
            <p:ph type="sldNum" sz="quarter" idx="57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B8212D5-DF14-4E39-8273-345FDAE8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462852"/>
            <a:ext cx="11090275" cy="10516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5573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Heading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24E40512-6DCD-4009-AADF-AD413A4A8372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8" y="2220686"/>
            <a:ext cx="3461180" cy="3570514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29112CEB-146A-43AE-9504-79B578E1BAC5}"/>
              </a:ext>
            </a:extLst>
          </p:cNvPr>
          <p:cNvSpPr>
            <a:spLocks noGrp="1"/>
          </p:cNvSpPr>
          <p:nvPr>
            <p:ph sz="quarter" idx="52"/>
          </p:nvPr>
        </p:nvSpPr>
        <p:spPr>
          <a:xfrm>
            <a:off x="4365410" y="2220686"/>
            <a:ext cx="3461180" cy="3570514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0FDCCC82-E0D1-4A13-B452-85465BE6891C}"/>
              </a:ext>
            </a:extLst>
          </p:cNvPr>
          <p:cNvSpPr>
            <a:spLocks noGrp="1"/>
          </p:cNvSpPr>
          <p:nvPr>
            <p:ph sz="quarter" idx="54"/>
          </p:nvPr>
        </p:nvSpPr>
        <p:spPr>
          <a:xfrm>
            <a:off x="8179958" y="2220686"/>
            <a:ext cx="3461180" cy="3570514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B11EB95-F257-417E-BCDB-F41D243A7F8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559277" y="1919525"/>
            <a:ext cx="3461181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283A091-A9D5-417B-B97F-BB35EF17A109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4365410" y="1919525"/>
            <a:ext cx="3461181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DAABE48-689A-461A-A31A-375A9FE62C6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8179958" y="1919525"/>
            <a:ext cx="3461181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A2FA37-7B7E-4F0C-B485-3DD2DCCE04C3}"/>
              </a:ext>
            </a:extLst>
          </p:cNvPr>
          <p:cNvSpPr>
            <a:spLocks noGrp="1"/>
          </p:cNvSpPr>
          <p:nvPr>
            <p:ph type="dt" sz="half" idx="58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3D581A-3126-4C5D-9AD5-AEC282500E88}"/>
              </a:ext>
            </a:extLst>
          </p:cNvPr>
          <p:cNvSpPr>
            <a:spLocks noGrp="1"/>
          </p:cNvSpPr>
          <p:nvPr>
            <p:ph type="ftr" sz="quarter" idx="59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FF3FF7-2C6A-4A48-BF40-C6FA90DA61E0}"/>
              </a:ext>
            </a:extLst>
          </p:cNvPr>
          <p:cNvSpPr>
            <a:spLocks noGrp="1"/>
          </p:cNvSpPr>
          <p:nvPr>
            <p:ph type="sldNum" sz="quarter" idx="60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3E7EDFE-3080-446F-B8D2-5587EB935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462852"/>
            <a:ext cx="11090275" cy="10516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330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24E40512-6DCD-4009-AADF-AD413A4A8372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7" y="1888682"/>
            <a:ext cx="4996973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CF5ED0F4-F995-4274-9113-D743B4561509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59277" y="4020021"/>
            <a:ext cx="4996973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17CAD4B7-22AF-4E36-B10C-C0F17EFE2805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635750" y="1888682"/>
            <a:ext cx="4996973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4A8B96DA-DA24-4093-ABE5-3A9235905E6A}"/>
              </a:ext>
            </a:extLst>
          </p:cNvPr>
          <p:cNvSpPr>
            <a:spLocks noGrp="1"/>
          </p:cNvSpPr>
          <p:nvPr>
            <p:ph sz="quarter" idx="51"/>
          </p:nvPr>
        </p:nvSpPr>
        <p:spPr>
          <a:xfrm>
            <a:off x="6635750" y="4020021"/>
            <a:ext cx="4996973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0BA6D3-464A-48D2-9294-D70654280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2FDA11-7684-4CBA-9C64-3D3F06285267}"/>
              </a:ext>
            </a:extLst>
          </p:cNvPr>
          <p:cNvSpPr>
            <a:spLocks noGrp="1"/>
          </p:cNvSpPr>
          <p:nvPr>
            <p:ph type="dt" sz="half" idx="52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1F0A0E-66D2-497E-B3CE-7C9AAEAC7223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E0FFBB-9842-4D3E-9232-D44EEE30B6C0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651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with Header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24E40512-6DCD-4009-AADF-AD413A4A8372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7" y="2222617"/>
            <a:ext cx="4996973" cy="151717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CF5ED0F4-F995-4274-9113-D743B4561509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59277" y="4310534"/>
            <a:ext cx="4996973" cy="151717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17CAD4B7-22AF-4E36-B10C-C0F17EFE2805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635750" y="2222617"/>
            <a:ext cx="4996973" cy="151717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4A8B96DA-DA24-4093-ABE5-3A9235905E6A}"/>
              </a:ext>
            </a:extLst>
          </p:cNvPr>
          <p:cNvSpPr>
            <a:spLocks noGrp="1"/>
          </p:cNvSpPr>
          <p:nvPr>
            <p:ph sz="quarter" idx="51"/>
          </p:nvPr>
        </p:nvSpPr>
        <p:spPr>
          <a:xfrm>
            <a:off x="6635750" y="4310534"/>
            <a:ext cx="4996973" cy="151717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0BA6D3-464A-48D2-9294-D70654280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6B395-5096-41E7-812E-E79E4FFE3DE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550863" y="4011613"/>
            <a:ext cx="5005387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A0A676A-6AD8-4A5B-A443-BDAC269F1DDD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635751" y="4011613"/>
            <a:ext cx="5005387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A37A72B-711E-4136-B5F8-62C2D718C4B6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50863" y="1927900"/>
            <a:ext cx="5005387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76BED58-6199-4BF2-A0A6-205A4BAB5DF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635751" y="1927900"/>
            <a:ext cx="5005387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720144-BF7A-488F-91E0-8ED7D56203C5}"/>
              </a:ext>
            </a:extLst>
          </p:cNvPr>
          <p:cNvSpPr>
            <a:spLocks noGrp="1"/>
          </p:cNvSpPr>
          <p:nvPr>
            <p:ph type="dt" sz="half" idx="56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32B27-B52E-4628-9CF0-95DBAD3E0502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9C307C-F274-4BFD-96B8-0481CB4320A1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435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mall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5AFF2-DD5C-4926-A72C-82CD066B1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2155507"/>
            <a:ext cx="9144000" cy="1800001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4000"/>
            </a:lvl1pPr>
          </a:lstStyle>
          <a:p>
            <a:pPr lvl="0">
              <a:lnSpc>
                <a:spcPts val="5800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9BCB3-964B-4243-ABAF-0547CCA1D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2" y="4081237"/>
            <a:ext cx="9144000" cy="385445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GB" sz="2000">
                <a:latin typeface="SEB SansSerif Light" pitchFamily="2" charset="77"/>
              </a:defRPr>
            </a:lvl1pPr>
          </a:lstStyle>
          <a:p>
            <a:pPr marL="0"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70B71739-0CBE-41E2-9DDA-98A513B5BB6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338560" y="-1"/>
            <a:ext cx="851853" cy="850234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79D18D2D-C579-43A9-BE9D-24D8B07D2F72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D19B022-AA84-4F39-97CF-02D69CFB5B8D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/>
              <a:t>Lorem ipsum dolor sit amet, consectetur adipiscing elit, sed do eiusmod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F82A060-7817-49BF-93E8-DE2C1150E72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9408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, No 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5CE93C19-B454-440F-B381-A1615F67DF16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7" y="841376"/>
            <a:ext cx="4996973" cy="235014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4D8EB8C5-3389-4119-8B8B-C26EDF49B21F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59277" y="3437563"/>
            <a:ext cx="4996973" cy="235014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BFDA5660-4265-416B-AAC5-361961374AD9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644165" y="841376"/>
            <a:ext cx="4996973" cy="235014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7CAD57A9-3698-4779-AE1A-2C202A928AB1}"/>
              </a:ext>
            </a:extLst>
          </p:cNvPr>
          <p:cNvSpPr>
            <a:spLocks noGrp="1"/>
          </p:cNvSpPr>
          <p:nvPr>
            <p:ph sz="quarter" idx="51"/>
          </p:nvPr>
        </p:nvSpPr>
        <p:spPr>
          <a:xfrm>
            <a:off x="6644165" y="3437563"/>
            <a:ext cx="4996973" cy="235014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F4EC3D-2F1E-4D41-A625-F3DA718C4A05}"/>
              </a:ext>
            </a:extLst>
          </p:cNvPr>
          <p:cNvSpPr>
            <a:spLocks noGrp="1"/>
          </p:cNvSpPr>
          <p:nvPr>
            <p:ph type="dt" sz="half" idx="52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55F05-4400-47D5-8BB4-B8D150431EC5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DAE7C8-4636-4505-9701-07D0EB0D2C51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237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with Headings, No 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5CE93C19-B454-440F-B381-A1615F67DF16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7" y="1138752"/>
            <a:ext cx="4996973" cy="209963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4D8EB8C5-3389-4119-8B8B-C26EDF49B21F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59277" y="3734939"/>
            <a:ext cx="4996973" cy="209963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BFDA5660-4265-416B-AAC5-361961374AD9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644165" y="1138752"/>
            <a:ext cx="4996973" cy="209963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7CAD57A9-3698-4779-AE1A-2C202A928AB1}"/>
              </a:ext>
            </a:extLst>
          </p:cNvPr>
          <p:cNvSpPr>
            <a:spLocks noGrp="1"/>
          </p:cNvSpPr>
          <p:nvPr>
            <p:ph sz="quarter" idx="51"/>
          </p:nvPr>
        </p:nvSpPr>
        <p:spPr>
          <a:xfrm>
            <a:off x="6644165" y="3734939"/>
            <a:ext cx="4996973" cy="209963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40BF209-830E-4683-91C6-7E3B28F0EDAF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50863" y="836613"/>
            <a:ext cx="5005387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724BFAA-54A3-49CE-B672-660CE658978E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644165" y="836613"/>
            <a:ext cx="5005387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079B749-A771-4628-9BDF-7CA245021368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550863" y="3427423"/>
            <a:ext cx="5005387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6656EA7-758A-4F34-9573-A3BEB8F1D8C0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644165" y="3427423"/>
            <a:ext cx="5005387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E953C7-94C5-4C05-81B2-21915936C87D}"/>
              </a:ext>
            </a:extLst>
          </p:cNvPr>
          <p:cNvSpPr>
            <a:spLocks noGrp="1"/>
          </p:cNvSpPr>
          <p:nvPr>
            <p:ph type="dt" sz="half" idx="58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24168C-D4F6-400D-8B00-D9FAEC635F30}"/>
              </a:ext>
            </a:extLst>
          </p:cNvPr>
          <p:cNvSpPr>
            <a:spLocks noGrp="1"/>
          </p:cNvSpPr>
          <p:nvPr>
            <p:ph type="ftr" sz="quarter" idx="59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F258C-D1D8-4F75-B387-AF1406AC9E35}"/>
              </a:ext>
            </a:extLst>
          </p:cNvPr>
          <p:cNvSpPr>
            <a:spLocks noGrp="1"/>
          </p:cNvSpPr>
          <p:nvPr>
            <p:ph type="sldNum" sz="quarter" idx="60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402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, Small Fo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F7D08A8B-BB41-4183-985A-BF78000D6DA4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0863" y="1881187"/>
            <a:ext cx="5005387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A05B8F70-F32C-4EF7-A5FE-9B8C72276CE0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50863" y="3126736"/>
            <a:ext cx="5005387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78946ED9-1959-4D7D-9D6C-9CF159F8157D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550863" y="4359957"/>
            <a:ext cx="5005387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E37103DA-3C5D-4274-8C76-4E106A13A021}"/>
              </a:ext>
            </a:extLst>
          </p:cNvPr>
          <p:cNvSpPr>
            <a:spLocks noGrp="1"/>
          </p:cNvSpPr>
          <p:nvPr>
            <p:ph sz="quarter" idx="51"/>
          </p:nvPr>
        </p:nvSpPr>
        <p:spPr>
          <a:xfrm>
            <a:off x="6635752" y="1881187"/>
            <a:ext cx="5005387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864626BF-2D29-4134-BCAA-F90DB82F4E4F}"/>
              </a:ext>
            </a:extLst>
          </p:cNvPr>
          <p:cNvSpPr>
            <a:spLocks noGrp="1"/>
          </p:cNvSpPr>
          <p:nvPr>
            <p:ph sz="quarter" idx="52"/>
          </p:nvPr>
        </p:nvSpPr>
        <p:spPr>
          <a:xfrm>
            <a:off x="6635752" y="3126736"/>
            <a:ext cx="5005387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50EFF2CF-42BC-4779-AF16-E020E0230672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6635752" y="4359957"/>
            <a:ext cx="5005387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E512F3F-A5AD-4DCB-9DAD-45791E8B9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04D643-3A09-4372-BAA5-1C4CFBA76550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14A302-22D4-43ED-B478-11EFA81A8F45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E6087-9024-4DB8-831F-77BA3C226CED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826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4180">
          <p15:clr>
            <a:srgbClr val="FBAE40"/>
          </p15:clr>
        </p15:guide>
        <p15:guide id="5" pos="350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 with Heading, Small Fo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F7D08A8B-BB41-4183-985A-BF78000D6DA4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0864" y="2235744"/>
            <a:ext cx="5005386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A05B8F70-F32C-4EF7-A5FE-9B8C72276CE0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50864" y="3557089"/>
            <a:ext cx="5005386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78946ED9-1959-4D7D-9D6C-9CF159F8157D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550864" y="4900596"/>
            <a:ext cx="5005386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E37103DA-3C5D-4274-8C76-4E106A13A021}"/>
              </a:ext>
            </a:extLst>
          </p:cNvPr>
          <p:cNvSpPr>
            <a:spLocks noGrp="1"/>
          </p:cNvSpPr>
          <p:nvPr>
            <p:ph sz="quarter" idx="51"/>
          </p:nvPr>
        </p:nvSpPr>
        <p:spPr>
          <a:xfrm>
            <a:off x="6635752" y="2235744"/>
            <a:ext cx="5005387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864626BF-2D29-4134-BCAA-F90DB82F4E4F}"/>
              </a:ext>
            </a:extLst>
          </p:cNvPr>
          <p:cNvSpPr>
            <a:spLocks noGrp="1"/>
          </p:cNvSpPr>
          <p:nvPr>
            <p:ph sz="quarter" idx="52"/>
          </p:nvPr>
        </p:nvSpPr>
        <p:spPr>
          <a:xfrm>
            <a:off x="6635752" y="3557089"/>
            <a:ext cx="5005387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50EFF2CF-42BC-4779-AF16-E020E0230672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6635752" y="4900596"/>
            <a:ext cx="5005387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E512F3F-A5AD-4DCB-9DAD-45791E8B9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1AB959A-FBF1-4396-BEF7-2CEF4E410F2D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50863" y="1941044"/>
            <a:ext cx="5005388" cy="290513"/>
          </a:xfrm>
        </p:spPr>
        <p:txBody>
          <a:bodyPr anchor="b">
            <a:noAutofit/>
          </a:bodyPr>
          <a:lstStyle>
            <a:lvl1pPr marL="0" indent="0">
              <a:buNone/>
              <a:defRPr sz="12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D61CD3F-1CCC-4CAD-A6E7-DE465B515960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550863" y="3262388"/>
            <a:ext cx="5005388" cy="290513"/>
          </a:xfrm>
        </p:spPr>
        <p:txBody>
          <a:bodyPr anchor="b">
            <a:noAutofit/>
          </a:bodyPr>
          <a:lstStyle>
            <a:lvl1pPr marL="0" indent="0">
              <a:buNone/>
              <a:defRPr sz="12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D232C23-2797-4256-BE4F-3E560209BBC4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550863" y="4607285"/>
            <a:ext cx="5005388" cy="290513"/>
          </a:xfrm>
        </p:spPr>
        <p:txBody>
          <a:bodyPr anchor="b">
            <a:noAutofit/>
          </a:bodyPr>
          <a:lstStyle>
            <a:lvl1pPr marL="0" indent="0">
              <a:buNone/>
              <a:defRPr sz="12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D552EB4-0438-44C2-960F-C399D1C710E6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635748" y="1941044"/>
            <a:ext cx="5005388" cy="290513"/>
          </a:xfrm>
        </p:spPr>
        <p:txBody>
          <a:bodyPr anchor="b">
            <a:noAutofit/>
          </a:bodyPr>
          <a:lstStyle>
            <a:lvl1pPr marL="0" indent="0">
              <a:buNone/>
              <a:defRPr sz="12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51B9AC2-4385-4731-8A2D-AD7A43760BEB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6635748" y="3262388"/>
            <a:ext cx="5005388" cy="290513"/>
          </a:xfrm>
        </p:spPr>
        <p:txBody>
          <a:bodyPr anchor="b">
            <a:noAutofit/>
          </a:bodyPr>
          <a:lstStyle>
            <a:lvl1pPr marL="0" indent="0">
              <a:buNone/>
              <a:defRPr sz="12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8EE1F0F-FD37-4B21-BA65-B4F4B9735C8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6635748" y="4607285"/>
            <a:ext cx="5005388" cy="290513"/>
          </a:xfrm>
        </p:spPr>
        <p:txBody>
          <a:bodyPr anchor="b">
            <a:noAutofit/>
          </a:bodyPr>
          <a:lstStyle>
            <a:lvl1pPr marL="0" indent="0">
              <a:buNone/>
              <a:defRPr sz="12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0B404D-A057-453D-A679-429A8ABCF9B2}"/>
              </a:ext>
            </a:extLst>
          </p:cNvPr>
          <p:cNvSpPr>
            <a:spLocks noGrp="1"/>
          </p:cNvSpPr>
          <p:nvPr>
            <p:ph type="dt" sz="half" idx="60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103E0-01B9-4ACA-B84F-17C885E83C2F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4D5D62-ADB3-494C-A752-93887AEA383B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951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4180">
          <p15:clr>
            <a:srgbClr val="FBAE40"/>
          </p15:clr>
        </p15:guide>
        <p15:guide id="5" pos="350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24E40512-6DCD-4009-AADF-AD413A4A8372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8" y="1888682"/>
            <a:ext cx="3461180" cy="184375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CF5ED0F4-F995-4274-9113-D743B4561509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59277" y="4020021"/>
            <a:ext cx="3461181" cy="184375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29112CEB-146A-43AE-9504-79B578E1BAC5}"/>
              </a:ext>
            </a:extLst>
          </p:cNvPr>
          <p:cNvSpPr>
            <a:spLocks noGrp="1"/>
          </p:cNvSpPr>
          <p:nvPr>
            <p:ph sz="quarter" idx="52"/>
          </p:nvPr>
        </p:nvSpPr>
        <p:spPr>
          <a:xfrm>
            <a:off x="4365410" y="1888682"/>
            <a:ext cx="3461180" cy="184375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A54A162D-AC98-4597-8AA7-5E325B34F77E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4365409" y="4020021"/>
            <a:ext cx="3461181" cy="184375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0FDCCC82-E0D1-4A13-B452-85465BE6891C}"/>
              </a:ext>
            </a:extLst>
          </p:cNvPr>
          <p:cNvSpPr>
            <a:spLocks noGrp="1"/>
          </p:cNvSpPr>
          <p:nvPr>
            <p:ph sz="quarter" idx="54"/>
          </p:nvPr>
        </p:nvSpPr>
        <p:spPr>
          <a:xfrm>
            <a:off x="8179958" y="1888682"/>
            <a:ext cx="3461180" cy="184375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9F4801C0-1673-4DFF-88A8-5C6C405A38A7}"/>
              </a:ext>
            </a:extLst>
          </p:cNvPr>
          <p:cNvSpPr>
            <a:spLocks noGrp="1"/>
          </p:cNvSpPr>
          <p:nvPr>
            <p:ph sz="quarter" idx="55"/>
          </p:nvPr>
        </p:nvSpPr>
        <p:spPr>
          <a:xfrm>
            <a:off x="8179957" y="4020021"/>
            <a:ext cx="3461181" cy="184375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72C621-1285-4AE5-8233-A7E0D095F28A}"/>
              </a:ext>
            </a:extLst>
          </p:cNvPr>
          <p:cNvSpPr>
            <a:spLocks noGrp="1"/>
          </p:cNvSpPr>
          <p:nvPr>
            <p:ph type="dt" sz="half" idx="56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7EE71D-ABDF-4405-A710-05F9654609F0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EAB01-A6F6-4EE1-88BC-146E1438345E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E9B6B3-4355-4A1E-842A-8A2B172F6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462852"/>
            <a:ext cx="11090275" cy="10516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890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 with Heading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24E40512-6DCD-4009-AADF-AD413A4A8372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8" y="2199360"/>
            <a:ext cx="3461180" cy="153307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CF5ED0F4-F995-4274-9113-D743B4561509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59277" y="4330699"/>
            <a:ext cx="3461181" cy="153307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29112CEB-146A-43AE-9504-79B578E1BAC5}"/>
              </a:ext>
            </a:extLst>
          </p:cNvPr>
          <p:cNvSpPr>
            <a:spLocks noGrp="1"/>
          </p:cNvSpPr>
          <p:nvPr>
            <p:ph sz="quarter" idx="52"/>
          </p:nvPr>
        </p:nvSpPr>
        <p:spPr>
          <a:xfrm>
            <a:off x="4365410" y="2199360"/>
            <a:ext cx="3461180" cy="153307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A54A162D-AC98-4597-8AA7-5E325B34F77E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4365409" y="4330699"/>
            <a:ext cx="3461181" cy="153307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0FDCCC82-E0D1-4A13-B452-85465BE6891C}"/>
              </a:ext>
            </a:extLst>
          </p:cNvPr>
          <p:cNvSpPr>
            <a:spLocks noGrp="1"/>
          </p:cNvSpPr>
          <p:nvPr>
            <p:ph sz="quarter" idx="54"/>
          </p:nvPr>
        </p:nvSpPr>
        <p:spPr>
          <a:xfrm>
            <a:off x="8179958" y="2199360"/>
            <a:ext cx="3461180" cy="153307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9F4801C0-1673-4DFF-88A8-5C6C405A38A7}"/>
              </a:ext>
            </a:extLst>
          </p:cNvPr>
          <p:cNvSpPr>
            <a:spLocks noGrp="1"/>
          </p:cNvSpPr>
          <p:nvPr>
            <p:ph sz="quarter" idx="55"/>
          </p:nvPr>
        </p:nvSpPr>
        <p:spPr>
          <a:xfrm>
            <a:off x="8179957" y="4330699"/>
            <a:ext cx="3461181" cy="153307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1A3FB86-216E-4011-9A4B-2E42FCAA1A3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559279" y="1908847"/>
            <a:ext cx="3461180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3098775-B9D0-414C-AF15-2769B93F2ED6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65410" y="1908847"/>
            <a:ext cx="3461180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EFDE7C5-668B-4271-8A15-9E7249BEF9A0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8179958" y="1908847"/>
            <a:ext cx="3461180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A4693CE-860C-430A-9BA8-67C4A6181821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559279" y="4026093"/>
            <a:ext cx="3461180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767FD3F-7758-41FE-8CD8-891E3C6E6904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4365410" y="4026093"/>
            <a:ext cx="3461180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F800D42-AC33-421E-A40E-263B218B0B5A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8179958" y="4026093"/>
            <a:ext cx="3461180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169D84-FF84-419F-8C12-7E21522E05DE}"/>
              </a:ext>
            </a:extLst>
          </p:cNvPr>
          <p:cNvSpPr>
            <a:spLocks noGrp="1"/>
          </p:cNvSpPr>
          <p:nvPr>
            <p:ph type="dt" sz="half" idx="62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BCA790-BFCB-4E48-83AE-DC882306E8AF}"/>
              </a:ext>
            </a:extLst>
          </p:cNvPr>
          <p:cNvSpPr>
            <a:spLocks noGrp="1"/>
          </p:cNvSpPr>
          <p:nvPr>
            <p:ph type="ftr" sz="quarter" idx="63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A6C5F-0350-4C9C-B0B7-7E61396D277E}"/>
              </a:ext>
            </a:extLst>
          </p:cNvPr>
          <p:cNvSpPr>
            <a:spLocks noGrp="1"/>
          </p:cNvSpPr>
          <p:nvPr>
            <p:ph type="sldNum" sz="quarter" idx="64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986775B-8F66-45BC-9A7B-87451CC70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462852"/>
            <a:ext cx="11090275" cy="10516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1160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ontent, Small Fo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158BE604-4A32-4243-AB35-DC5D570FE763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8" y="1959951"/>
            <a:ext cx="2462218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D826D159-8B38-4094-9239-CF2C7BED5E85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59278" y="4120031"/>
            <a:ext cx="2462218" cy="177420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3FE6B20C-FA77-46DE-B568-C9AE0985F366}"/>
              </a:ext>
            </a:extLst>
          </p:cNvPr>
          <p:cNvSpPr>
            <a:spLocks noGrp="1"/>
          </p:cNvSpPr>
          <p:nvPr>
            <p:ph sz="quarter" idx="52"/>
          </p:nvPr>
        </p:nvSpPr>
        <p:spPr>
          <a:xfrm>
            <a:off x="3434999" y="1959951"/>
            <a:ext cx="2462218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EBB6E3D2-8194-4910-8987-5E36D6CD2ED7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3434999" y="4120031"/>
            <a:ext cx="2462218" cy="177420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7FFB9BD2-DC9D-44F0-8CF6-730F84B674A6}"/>
              </a:ext>
            </a:extLst>
          </p:cNvPr>
          <p:cNvSpPr>
            <a:spLocks noGrp="1"/>
          </p:cNvSpPr>
          <p:nvPr>
            <p:ph sz="quarter" idx="54"/>
          </p:nvPr>
        </p:nvSpPr>
        <p:spPr>
          <a:xfrm>
            <a:off x="6297468" y="1959951"/>
            <a:ext cx="2462218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E42D7383-F372-477A-9339-98A622B3DCC5}"/>
              </a:ext>
            </a:extLst>
          </p:cNvPr>
          <p:cNvSpPr>
            <a:spLocks noGrp="1"/>
          </p:cNvSpPr>
          <p:nvPr>
            <p:ph sz="quarter" idx="55"/>
          </p:nvPr>
        </p:nvSpPr>
        <p:spPr>
          <a:xfrm>
            <a:off x="6297468" y="4120031"/>
            <a:ext cx="2462218" cy="177420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0C4AC697-6606-4720-8728-831F5BFC573E}"/>
              </a:ext>
            </a:extLst>
          </p:cNvPr>
          <p:cNvSpPr>
            <a:spLocks noGrp="1"/>
          </p:cNvSpPr>
          <p:nvPr>
            <p:ph sz="quarter" idx="56"/>
          </p:nvPr>
        </p:nvSpPr>
        <p:spPr>
          <a:xfrm>
            <a:off x="9173189" y="1959951"/>
            <a:ext cx="2462218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E55C0C06-32F7-48BA-8C8F-54D61A756FA7}"/>
              </a:ext>
            </a:extLst>
          </p:cNvPr>
          <p:cNvSpPr>
            <a:spLocks noGrp="1"/>
          </p:cNvSpPr>
          <p:nvPr>
            <p:ph sz="quarter" idx="57"/>
          </p:nvPr>
        </p:nvSpPr>
        <p:spPr>
          <a:xfrm>
            <a:off x="9173189" y="4120031"/>
            <a:ext cx="2462218" cy="177420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BB135E-2D18-411D-BA23-CC7315017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B8B1ED-1960-4B99-8E37-A4CFC92C02D4}"/>
              </a:ext>
            </a:extLst>
          </p:cNvPr>
          <p:cNvSpPr>
            <a:spLocks noGrp="1"/>
          </p:cNvSpPr>
          <p:nvPr>
            <p:ph type="dt" sz="half" idx="58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E51B52-657E-44AB-B6A3-3AC9E0A22D4E}"/>
              </a:ext>
            </a:extLst>
          </p:cNvPr>
          <p:cNvSpPr>
            <a:spLocks noGrp="1"/>
          </p:cNvSpPr>
          <p:nvPr>
            <p:ph type="ftr" sz="quarter" idx="59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1793CC-5EE3-4E85-A00A-0A2CFBE8384F}"/>
              </a:ext>
            </a:extLst>
          </p:cNvPr>
          <p:cNvSpPr>
            <a:spLocks noGrp="1"/>
          </p:cNvSpPr>
          <p:nvPr>
            <p:ph type="sldNum" sz="quarter" idx="60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127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ontent with Headings, Small Fo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158BE604-4A32-4243-AB35-DC5D570FE763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8" y="2133647"/>
            <a:ext cx="2462218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D826D159-8B38-4094-9239-CF2C7BED5E85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59278" y="4169669"/>
            <a:ext cx="2462218" cy="177420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3FE6B20C-FA77-46DE-B568-C9AE0985F366}"/>
              </a:ext>
            </a:extLst>
          </p:cNvPr>
          <p:cNvSpPr>
            <a:spLocks noGrp="1"/>
          </p:cNvSpPr>
          <p:nvPr>
            <p:ph sz="quarter" idx="52"/>
          </p:nvPr>
        </p:nvSpPr>
        <p:spPr>
          <a:xfrm>
            <a:off x="3434999" y="2133647"/>
            <a:ext cx="2462218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EBB6E3D2-8194-4910-8987-5E36D6CD2ED7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3434999" y="4169669"/>
            <a:ext cx="2462218" cy="177420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7FFB9BD2-DC9D-44F0-8CF6-730F84B674A6}"/>
              </a:ext>
            </a:extLst>
          </p:cNvPr>
          <p:cNvSpPr>
            <a:spLocks noGrp="1"/>
          </p:cNvSpPr>
          <p:nvPr>
            <p:ph sz="quarter" idx="54"/>
          </p:nvPr>
        </p:nvSpPr>
        <p:spPr>
          <a:xfrm>
            <a:off x="6297468" y="2133647"/>
            <a:ext cx="2475470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E42D7383-F372-477A-9339-98A622B3DCC5}"/>
              </a:ext>
            </a:extLst>
          </p:cNvPr>
          <p:cNvSpPr>
            <a:spLocks noGrp="1"/>
          </p:cNvSpPr>
          <p:nvPr>
            <p:ph sz="quarter" idx="55"/>
          </p:nvPr>
        </p:nvSpPr>
        <p:spPr>
          <a:xfrm>
            <a:off x="6297468" y="4169669"/>
            <a:ext cx="2475470" cy="177420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0C4AC697-6606-4720-8728-831F5BFC573E}"/>
              </a:ext>
            </a:extLst>
          </p:cNvPr>
          <p:cNvSpPr>
            <a:spLocks noGrp="1"/>
          </p:cNvSpPr>
          <p:nvPr>
            <p:ph sz="quarter" idx="56"/>
          </p:nvPr>
        </p:nvSpPr>
        <p:spPr>
          <a:xfrm>
            <a:off x="9173189" y="2133647"/>
            <a:ext cx="2467948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E55C0C06-32F7-48BA-8C8F-54D61A756FA7}"/>
              </a:ext>
            </a:extLst>
          </p:cNvPr>
          <p:cNvSpPr>
            <a:spLocks noGrp="1"/>
          </p:cNvSpPr>
          <p:nvPr>
            <p:ph sz="quarter" idx="57"/>
          </p:nvPr>
        </p:nvSpPr>
        <p:spPr>
          <a:xfrm>
            <a:off x="9173189" y="4169669"/>
            <a:ext cx="2467948" cy="177420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BB135E-2D18-411D-BA23-CC7315017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093C950-0A05-4F8B-9D0A-FD8EA310825F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559278" y="1843134"/>
            <a:ext cx="2475470" cy="290513"/>
          </a:xfrm>
        </p:spPr>
        <p:txBody>
          <a:bodyPr anchor="b">
            <a:noAutofit/>
          </a:bodyPr>
          <a:lstStyle>
            <a:lvl1pPr marL="0" indent="0">
              <a:buNone/>
              <a:defRPr sz="11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5AB3741-39C2-4BF7-9CB7-CEDCAAF86BB1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3428373" y="1843134"/>
            <a:ext cx="2475470" cy="290513"/>
          </a:xfrm>
        </p:spPr>
        <p:txBody>
          <a:bodyPr anchor="b">
            <a:noAutofit/>
          </a:bodyPr>
          <a:lstStyle>
            <a:lvl1pPr marL="0" indent="0">
              <a:buNone/>
              <a:defRPr sz="11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79DFAFF-3E83-4949-BEAF-BCA7BAB3170B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6297468" y="1843134"/>
            <a:ext cx="2475470" cy="290513"/>
          </a:xfrm>
        </p:spPr>
        <p:txBody>
          <a:bodyPr anchor="b">
            <a:noAutofit/>
          </a:bodyPr>
          <a:lstStyle>
            <a:lvl1pPr marL="0" indent="0">
              <a:buNone/>
              <a:defRPr sz="11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686E656D-2C13-49B8-80E8-DDD90C82C866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59278" y="3879156"/>
            <a:ext cx="2475470" cy="290513"/>
          </a:xfrm>
        </p:spPr>
        <p:txBody>
          <a:bodyPr anchor="b">
            <a:noAutofit/>
          </a:bodyPr>
          <a:lstStyle>
            <a:lvl1pPr marL="0" indent="0">
              <a:buNone/>
              <a:defRPr sz="11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CD4667BE-2701-41EC-B06E-437E9CED8C8B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3428373" y="3879156"/>
            <a:ext cx="2475470" cy="290513"/>
          </a:xfrm>
        </p:spPr>
        <p:txBody>
          <a:bodyPr anchor="b">
            <a:noAutofit/>
          </a:bodyPr>
          <a:lstStyle>
            <a:lvl1pPr marL="0" indent="0">
              <a:buNone/>
              <a:defRPr sz="11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6069D3D1-BFAD-4CF4-8A74-CEC4E70A3BE1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6297468" y="3879156"/>
            <a:ext cx="2475470" cy="290513"/>
          </a:xfrm>
        </p:spPr>
        <p:txBody>
          <a:bodyPr anchor="b">
            <a:noAutofit/>
          </a:bodyPr>
          <a:lstStyle>
            <a:lvl1pPr marL="0" indent="0">
              <a:buNone/>
              <a:defRPr sz="11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5EB1DAB-4E69-49FC-844A-1E64042D1DE7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9173189" y="1843134"/>
            <a:ext cx="2467949" cy="290513"/>
          </a:xfrm>
        </p:spPr>
        <p:txBody>
          <a:bodyPr anchor="b">
            <a:noAutofit/>
          </a:bodyPr>
          <a:lstStyle>
            <a:lvl1pPr marL="0" indent="0">
              <a:buNone/>
              <a:defRPr sz="11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76A89F17-D97C-4889-BD91-9AA33FA54175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173189" y="3879156"/>
            <a:ext cx="2467949" cy="290513"/>
          </a:xfrm>
        </p:spPr>
        <p:txBody>
          <a:bodyPr anchor="b">
            <a:noAutofit/>
          </a:bodyPr>
          <a:lstStyle>
            <a:lvl1pPr marL="0" indent="0">
              <a:buNone/>
              <a:defRPr sz="11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31787B-F820-4BB5-BFA2-96E3D1684AEE}"/>
              </a:ext>
            </a:extLst>
          </p:cNvPr>
          <p:cNvSpPr>
            <a:spLocks noGrp="1"/>
          </p:cNvSpPr>
          <p:nvPr>
            <p:ph type="dt" sz="half" idx="66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0CE537-59DD-46B2-B396-696DCB91C2E2}"/>
              </a:ext>
            </a:extLst>
          </p:cNvPr>
          <p:cNvSpPr>
            <a:spLocks noGrp="1"/>
          </p:cNvSpPr>
          <p:nvPr>
            <p:ph type="ftr" sz="quarter" idx="67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79AC41-4A47-45EE-9594-A356C9F82902}"/>
              </a:ext>
            </a:extLst>
          </p:cNvPr>
          <p:cNvSpPr>
            <a:spLocks noGrp="1"/>
          </p:cNvSpPr>
          <p:nvPr>
            <p:ph type="sldNum" sz="quarter" idx="68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733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in BG, Small Low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F09E71C6-A363-CB45-BFD7-FDF7EED407B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1999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C671DF26-F49F-8141-AF62-13AA1DC809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2" y="5629596"/>
            <a:ext cx="5545138" cy="70408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100"/>
              </a:lnSpc>
              <a:spcBef>
                <a:spcPts val="2000"/>
              </a:spcBef>
              <a:buNone/>
              <a:defRPr sz="1800" b="0" i="0" spc="-10" baseline="0">
                <a:solidFill>
                  <a:schemeClr val="bg2"/>
                </a:solidFill>
                <a:latin typeface="SEB SansSerif" pitchFamily="2" charset="77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</a:t>
            </a:r>
            <a:r>
              <a:rPr lang="en-GB" err="1"/>
              <a:t>att</a:t>
            </a:r>
            <a:r>
              <a:rPr lang="en-GB"/>
              <a:t>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80BD532-8E52-4D7F-9D56-38D15EF8CFF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BC91A-973B-4DAB-B082-898839DE536C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3B072-CCFD-4A69-A0A9-F06ED6DEA152}" type="datetime1">
              <a:rPr lang="en-GB" smtClean="0"/>
              <a:pPr/>
              <a:t>26/10/2024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C8F334-2959-466B-B930-F2166414CF10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vert="horz" lIns="0" tIns="0" rIns="0" bIns="0" rtlCol="0" anchor="t"/>
          <a:lstStyle>
            <a:lvl1pPr>
              <a:defRPr lang="en-GB" smtClean="0">
                <a:solidFill>
                  <a:schemeClr val="bg1"/>
                </a:solidFill>
              </a:defRPr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21F488-0B49-48C2-831A-A11989954ADF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030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Title, Bullets, Image 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CE2E4602-03DD-0B4C-B65F-5892A5991FD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234800" y="1257301"/>
            <a:ext cx="3600000" cy="4343400"/>
          </a:xfrm>
        </p:spPr>
        <p:txBody>
          <a:bodyPr vert="horz" lIns="0" tIns="45720" rIns="91440" bIns="45720" rtlCol="0">
            <a:normAutofit/>
          </a:bodyPr>
          <a:lstStyle>
            <a:lvl1pPr>
              <a:defRPr lang="en-GB" sz="2000" dirty="0"/>
            </a:lvl1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</a:t>
            </a:r>
            <a:r>
              <a:rPr lang="en-GB" err="1"/>
              <a:t>att</a:t>
            </a:r>
            <a:r>
              <a:rPr lang="en-GB"/>
              <a:t>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  <a:p>
            <a:pPr lvl="0"/>
            <a:r>
              <a:rPr lang="en-GB" err="1"/>
              <a:t>Nivå</a:t>
            </a:r>
            <a:r>
              <a:rPr lang="en-GB"/>
              <a:t> </a:t>
            </a:r>
            <a:r>
              <a:rPr lang="en-GB" err="1"/>
              <a:t>två</a:t>
            </a:r>
            <a:endParaRPr lang="en-GB"/>
          </a:p>
          <a:p>
            <a:pPr lvl="0"/>
            <a:r>
              <a:rPr lang="en-GB" err="1"/>
              <a:t>Nivå</a:t>
            </a:r>
            <a:r>
              <a:rPr lang="en-GB"/>
              <a:t> </a:t>
            </a:r>
            <a:r>
              <a:rPr lang="en-GB" err="1"/>
              <a:t>tre</a:t>
            </a:r>
            <a:endParaRPr lang="en-GB"/>
          </a:p>
          <a:p>
            <a:pPr lvl="0"/>
            <a:r>
              <a:rPr lang="en-GB" err="1"/>
              <a:t>Nivå</a:t>
            </a:r>
            <a:r>
              <a:rPr lang="en-GB"/>
              <a:t> </a:t>
            </a:r>
            <a:r>
              <a:rPr lang="en-GB" err="1"/>
              <a:t>fyra</a:t>
            </a:r>
            <a:endParaRPr lang="en-GB"/>
          </a:p>
          <a:p>
            <a:pPr lvl="0"/>
            <a:r>
              <a:rPr lang="en-GB" err="1"/>
              <a:t>Nivå</a:t>
            </a:r>
            <a:endParaRPr lang="en-GB"/>
          </a:p>
        </p:txBody>
      </p:sp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F09E71C6-A363-CB45-BFD7-FDF7EED407B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A0F12356-5F91-4C34-9E89-87E5D1AD5A5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0050A-B2BE-4329-9A6F-AA1836CE6D76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272C03E-3039-4D53-B451-A6ECC537C8BF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6FEC4A-A7B7-4410-92BD-A874B052666A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632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77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y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FEFFA1-548B-4F4A-B7D8-96DA8A6539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F5AFF2-DD5C-4926-A72C-82CD066B1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2155507"/>
            <a:ext cx="9144000" cy="1800001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5500">
                <a:solidFill>
                  <a:schemeClr val="bg1"/>
                </a:solidFill>
              </a:defRPr>
            </a:lvl1pPr>
          </a:lstStyle>
          <a:p>
            <a:pPr lvl="0">
              <a:lnSpc>
                <a:spcPts val="5800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9BCB3-964B-4243-ABAF-0547CCA1D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2" y="4081237"/>
            <a:ext cx="9144000" cy="385445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GB" sz="2000">
                <a:solidFill>
                  <a:schemeClr val="bg1"/>
                </a:solidFill>
                <a:latin typeface="SEB SansSerif Light" pitchFamily="2" charset="77"/>
              </a:defRPr>
            </a:lvl1pPr>
          </a:lstStyle>
          <a:p>
            <a:pPr marL="0"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93271E52-FBCE-4377-AE85-A0464EE658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338560" y="-1"/>
            <a:ext cx="851853" cy="850234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14245-A930-402D-B02E-7EB613CA7ED2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3B072-CCFD-4A69-A0A9-F06ED6DEA152}" type="datetime1">
              <a:rPr lang="en-GB" smtClean="0"/>
              <a:pPr/>
              <a:t>26/10/2024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6BE4CD-B38D-4C23-BBCE-685E874B798D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Lorem ipsum dolor sit amet, consectetur adipiscing elit, sed do eiusmod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A488E7-A60F-4253-AAD2-CF41AE5EACC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8397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Title, Textblock, Image 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F09E71C6-A363-CB45-BFD7-FDF7EED407B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323647D0-57F1-B64D-BFE3-8A06D5AC742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235075" y="1282702"/>
            <a:ext cx="3600000" cy="4292598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00000" rtl="0" eaLnBrk="1" fontAlgn="auto" latinLnBrk="0" hangingPunct="1">
              <a:lnSpc>
                <a:spcPts val="15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spc="-10" baseline="0">
                <a:latin typeface="SEB SansSerif" pitchFamily="2" charset="77"/>
              </a:defRPr>
            </a:lvl1pPr>
            <a:lvl2pPr marL="457200" indent="0">
              <a:buNone/>
              <a:defRPr sz="1800" b="0" i="0">
                <a:latin typeface="SEB SansSerif" pitchFamily="2" charset="77"/>
              </a:defRPr>
            </a:lvl2pPr>
            <a:lvl3pPr marL="914400" indent="0">
              <a:buNone/>
              <a:defRPr sz="1800" b="0" i="0">
                <a:latin typeface="SEB SansSerif" pitchFamily="2" charset="77"/>
              </a:defRPr>
            </a:lvl3pPr>
            <a:lvl4pPr marL="1371600" indent="0">
              <a:buNone/>
              <a:defRPr sz="1800" b="0" i="0">
                <a:latin typeface="SEB SansSerif" pitchFamily="2" charset="77"/>
              </a:defRPr>
            </a:lvl4pPr>
            <a:lvl5pPr marL="1828800" indent="0">
              <a:buNone/>
              <a:defRPr sz="1800" b="0" i="0">
                <a:latin typeface="SEB SansSerif" pitchFamily="2" charset="77"/>
              </a:defRPr>
            </a:lvl5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</a:t>
            </a:r>
            <a:r>
              <a:rPr lang="en-GB" err="1"/>
              <a:t>att</a:t>
            </a:r>
            <a:r>
              <a:rPr lang="en-GB"/>
              <a:t>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B9D99F34-EEF6-4560-9627-499C3FA1561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8634FD-556F-4733-9E39-F1EF93DB900E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A15147-49AD-4F84-80DD-9DCFDB52270F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2AFE5F-2850-46D0-AAC2-56DE667E47DF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1947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77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Bullets, Textblock, Image 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F09E71C6-A363-CB45-BFD7-FDF7EED407B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323647D0-57F1-B64D-BFE3-8A06D5AC742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3" y="3862388"/>
            <a:ext cx="3600000" cy="2146300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00000" rtl="0" eaLnBrk="1" fontAlgn="auto" latinLnBrk="0" hangingPunct="1">
              <a:lnSpc>
                <a:spcPts val="15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spc="-10" baseline="0">
                <a:latin typeface="SEB SansSerif" pitchFamily="2" charset="77"/>
              </a:defRPr>
            </a:lvl1pPr>
            <a:lvl2pPr marL="457200" indent="0">
              <a:buNone/>
              <a:defRPr sz="1800" b="0" i="0">
                <a:latin typeface="SEB SansSerif" pitchFamily="2" charset="77"/>
              </a:defRPr>
            </a:lvl2pPr>
            <a:lvl3pPr marL="914400" indent="0">
              <a:buNone/>
              <a:defRPr sz="1800" b="0" i="0">
                <a:latin typeface="SEB SansSerif" pitchFamily="2" charset="77"/>
              </a:defRPr>
            </a:lvl3pPr>
            <a:lvl4pPr marL="1371600" indent="0">
              <a:buNone/>
              <a:defRPr sz="1800" b="0" i="0">
                <a:latin typeface="SEB SansSerif" pitchFamily="2" charset="77"/>
              </a:defRPr>
            </a:lvl4pPr>
            <a:lvl5pPr marL="1828800" indent="0">
              <a:buNone/>
              <a:defRPr sz="1800" b="0" i="0">
                <a:latin typeface="SEB SansSerif" pitchFamily="2" charset="77"/>
              </a:defRPr>
            </a:lvl5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</a:t>
            </a:r>
            <a:r>
              <a:rPr lang="en-GB" err="1"/>
              <a:t>att</a:t>
            </a:r>
            <a:r>
              <a:rPr lang="en-GB"/>
              <a:t>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B9D99F34-EEF6-4560-9627-499C3FA1561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EF713C6F-BCC9-44FF-B271-7CCB985ED998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50863" y="1833999"/>
            <a:ext cx="3600000" cy="1595001"/>
          </a:xfrm>
        </p:spPr>
        <p:txBody>
          <a:bodyPr vert="horz" lIns="0" tIns="45720" rIns="91440" bIns="45720" rtlCol="0">
            <a:normAutofit/>
          </a:bodyPr>
          <a:lstStyle>
            <a:lvl1pPr>
              <a:defRPr lang="en-GB" sz="2000" dirty="0"/>
            </a:lvl1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</a:t>
            </a:r>
            <a:r>
              <a:rPr lang="en-GB" err="1"/>
              <a:t>att</a:t>
            </a:r>
            <a:r>
              <a:rPr lang="en-GB"/>
              <a:t>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  <a:p>
            <a:pPr lvl="0"/>
            <a:r>
              <a:rPr lang="en-GB" err="1"/>
              <a:t>Nivå</a:t>
            </a:r>
            <a:r>
              <a:rPr lang="en-GB"/>
              <a:t> </a:t>
            </a:r>
            <a:r>
              <a:rPr lang="en-GB" err="1"/>
              <a:t>två</a:t>
            </a:r>
            <a:endParaRPr lang="en-GB"/>
          </a:p>
          <a:p>
            <a:pPr lvl="0"/>
            <a:r>
              <a:rPr lang="en-GB" err="1"/>
              <a:t>Nivå</a:t>
            </a:r>
            <a:r>
              <a:rPr lang="en-GB"/>
              <a:t> </a:t>
            </a:r>
            <a:r>
              <a:rPr lang="en-GB" err="1"/>
              <a:t>tre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6C71F74-2640-493A-9073-B33781E30024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BB453C0-5B37-4336-89CA-182B1623E0E9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BBBB78F-CA8C-4912-8D8C-B5189F881DA4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FF493D5-F2F7-48B1-A3E1-486BD8B34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62852"/>
            <a:ext cx="5545138" cy="10516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570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77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4DC5D5C-00A4-4451-A797-4DB2E54091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62313" y="1825625"/>
            <a:ext cx="5627688" cy="4195763"/>
          </a:xfrm>
        </p:spPr>
        <p:txBody>
          <a:bodyPr vert="horz" lIns="0" tIns="45720" rIns="91440" bIns="45720" rtlCol="0">
            <a:normAutofit/>
          </a:bodyPr>
          <a:lstStyle>
            <a:lvl1pPr>
              <a:defRPr lang="en-GB" sz="2000" dirty="0"/>
            </a:lvl1pPr>
            <a:lvl2pPr>
              <a:spcBef>
                <a:spcPts val="1200"/>
              </a:spcBef>
              <a:defRPr lang="en-GB" sz="2000" dirty="0"/>
            </a:lvl2pPr>
            <a:lvl3pPr>
              <a:spcBef>
                <a:spcPts val="1200"/>
              </a:spcBef>
              <a:defRPr lang="en-GB" sz="2000" dirty="0"/>
            </a:lvl3pPr>
            <a:lvl4pPr>
              <a:spcBef>
                <a:spcPts val="1200"/>
              </a:spcBef>
              <a:defRPr lang="en-GB" sz="2000" dirty="0"/>
            </a:lvl4pPr>
            <a:lvl5pPr>
              <a:spcBef>
                <a:spcPts val="1200"/>
              </a:spcBef>
              <a:defRPr lang="en-GB" sz="20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12A250D3-C5E6-4E76-BE9E-9FDBBE41D3C7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550862" y="2081887"/>
            <a:ext cx="2711451" cy="3678113"/>
          </a:xfrm>
        </p:spPr>
        <p:txBody>
          <a:bodyPr vert="horz" lIns="0" tIns="45720" rIns="91440" bIns="45720" rtlCol="0">
            <a:normAutofit/>
          </a:bodyPr>
          <a:lstStyle>
            <a:lvl1pPr>
              <a:defRPr lang="en-GB" sz="1800" spc="-10" baseline="0" dirty="0" smtClean="0"/>
            </a:lvl1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</a:t>
            </a:r>
            <a:r>
              <a:rPr lang="en-GB" err="1"/>
              <a:t>att</a:t>
            </a:r>
            <a:r>
              <a:rPr lang="en-GB"/>
              <a:t>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FADA452-EEB2-4252-8971-267ADC35A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9113C4-480E-4DC3-A418-15FE656E578D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0692E1-F1FA-4F59-8EC2-8CBEE2F8E708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588114-7B63-47D4-8DDC-3A336F026599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6756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4DC5D5C-00A4-4451-A797-4DB2E54091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62313" y="1825625"/>
            <a:ext cx="5627688" cy="4195763"/>
          </a:xfrm>
        </p:spPr>
        <p:txBody>
          <a:bodyPr vert="horz" lIns="0" tIns="45720" rIns="91440" bIns="45720" rtlCol="0">
            <a:normAutofit/>
          </a:bodyPr>
          <a:lstStyle>
            <a:lvl1pPr>
              <a:defRPr lang="en-GB" sz="2000" dirty="0"/>
            </a:lvl1pPr>
            <a:lvl2pPr>
              <a:spcBef>
                <a:spcPts val="1200"/>
              </a:spcBef>
              <a:defRPr lang="en-GB" sz="2000" dirty="0"/>
            </a:lvl2pPr>
            <a:lvl3pPr>
              <a:spcBef>
                <a:spcPts val="1200"/>
              </a:spcBef>
              <a:defRPr lang="en-GB" sz="2000" dirty="0"/>
            </a:lvl3pPr>
            <a:lvl4pPr>
              <a:spcBef>
                <a:spcPts val="1200"/>
              </a:spcBef>
              <a:defRPr lang="en-GB" sz="2000" dirty="0"/>
            </a:lvl4pPr>
            <a:lvl5pPr>
              <a:spcBef>
                <a:spcPts val="1200"/>
              </a:spcBef>
              <a:defRPr lang="en-GB" sz="20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12A250D3-C5E6-4E76-BE9E-9FDBBE41D3C7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550862" y="2081887"/>
            <a:ext cx="2711451" cy="3678113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1200" spc="-10" baseline="0" dirty="0">
                <a:latin typeface="SEB SansSerif" pitchFamily="2" charset="77"/>
              </a:defRPr>
            </a:lvl1pPr>
          </a:lstStyle>
          <a:p>
            <a:pPr marL="0" marR="0" lvl="0" indent="0" defTabSz="900000" fontAlgn="auto">
              <a:lnSpc>
                <a:spcPts val="15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</a:t>
            </a:r>
            <a:r>
              <a:rPr lang="en-GB" err="1"/>
              <a:t>att</a:t>
            </a:r>
            <a:r>
              <a:rPr lang="en-GB"/>
              <a:t>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EA68859-2DA6-44CF-AC09-F108C1208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276D01-FA8D-4ADB-A28F-7B81E51E26E4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ACDD69-9BC4-412D-8C41-F09A8C0E17E5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5DE6F2-D9C3-44B2-99CF-97022DBFFCBD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45675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Large Fo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CE2E4602-03DD-0B4C-B65F-5892A5991FD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50862" y="2080800"/>
            <a:ext cx="11090276" cy="3930081"/>
          </a:xfrm>
        </p:spPr>
        <p:txBody>
          <a:bodyPr lIns="0" tIns="0" rIns="0" bIns="0">
            <a:noAutofit/>
          </a:bodyPr>
          <a:lstStyle>
            <a:lvl1pPr marL="0" indent="0" defTabSz="900000">
              <a:lnSpc>
                <a:spcPts val="4700"/>
              </a:lnSpc>
              <a:spcBef>
                <a:spcPts val="2000"/>
              </a:spcBef>
              <a:buFont typeface="Arial" panose="020B0604020202020204" pitchFamily="34" charset="0"/>
              <a:buNone/>
              <a:defRPr sz="4400" b="0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0" i="0">
                <a:latin typeface="SEB SansSerif" pitchFamily="2" charset="77"/>
              </a:defRPr>
            </a:lvl2pPr>
            <a:lvl3pPr marL="914400" indent="0">
              <a:buNone/>
              <a:defRPr sz="2000" b="0" i="0">
                <a:latin typeface="SEB SansSerif" pitchFamily="2" charset="77"/>
              </a:defRPr>
            </a:lvl3pPr>
            <a:lvl4pPr marL="1371600" indent="0">
              <a:buNone/>
              <a:defRPr sz="2000" b="0" i="0">
                <a:latin typeface="SEB SansSerif" pitchFamily="2" charset="77"/>
              </a:defRPr>
            </a:lvl4pPr>
            <a:lvl5pPr marL="1828800" indent="0">
              <a:buNone/>
              <a:defRPr sz="2000" b="0" i="0">
                <a:latin typeface="SEB SansSerif" pitchFamily="2" charset="77"/>
              </a:defRPr>
            </a:lvl5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</a:t>
            </a:r>
            <a:r>
              <a:rPr lang="en-GB" err="1"/>
              <a:t>att</a:t>
            </a:r>
            <a:r>
              <a:rPr lang="en-GB"/>
              <a:t>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FBE0D1-38FC-4DF7-83D0-0E8E48D1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181B78-2203-4BF8-A5B9-5322BFF33AC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BBEA46F-BEFB-483A-BDDC-B5AB0F59864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D0F184-5A54-4C40-8DF5-3CD2526C5CD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4661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, Title and Small Texblock, Image B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6EE23DB-B512-334A-982E-F25F609F4D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34D30D36-22C4-214B-9194-58D09BD8F1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1371600"/>
            <a:ext cx="4259262" cy="10048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500"/>
              </a:lnSpc>
              <a:buNone/>
              <a:defRPr sz="1200" spc="-10" baseline="0">
                <a:solidFill>
                  <a:srgbClr val="FFFFFF"/>
                </a:solidFill>
              </a:defRPr>
            </a:lvl1pPr>
            <a:lvl2pPr marL="457200" indent="0">
              <a:lnSpc>
                <a:spcPts val="1500"/>
              </a:lnSpc>
              <a:buNone/>
              <a:defRPr sz="1200"/>
            </a:lvl2pPr>
            <a:lvl3pPr marL="914400" indent="0">
              <a:lnSpc>
                <a:spcPts val="1500"/>
              </a:lnSpc>
              <a:buNone/>
              <a:defRPr sz="1200"/>
            </a:lvl3pPr>
            <a:lvl4pPr marL="1371600" indent="0">
              <a:lnSpc>
                <a:spcPts val="1500"/>
              </a:lnSpc>
              <a:buNone/>
              <a:defRPr sz="1200"/>
            </a:lvl4pPr>
            <a:lvl5pPr marL="1828800" indent="0">
              <a:lnSpc>
                <a:spcPts val="1500"/>
              </a:lnSpc>
              <a:buNone/>
              <a:defRPr sz="1200"/>
            </a:lvl5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</a:t>
            </a:r>
            <a:r>
              <a:rPr lang="en-GB" err="1"/>
              <a:t>att</a:t>
            </a:r>
            <a:r>
              <a:rPr lang="en-GB"/>
              <a:t>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6C47C2F3-DEB4-4004-AAB2-E63CA2E794F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AFBFF-842E-4F3E-AFAB-11F2230BF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C9CAC-3EE0-4F14-82FD-44C02D1CC164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3B072-CCFD-4A69-A0A9-F06ED6DEA152}" type="datetime1">
              <a:rPr lang="en-GB" smtClean="0"/>
              <a:pPr/>
              <a:t>26/10/2024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D34C8-9161-4AD6-8FD0-9212EA628E65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vert="horz" lIns="0" tIns="0" rIns="0" bIns="0" rtlCol="0" anchor="t"/>
          <a:lstStyle>
            <a:lvl1pPr>
              <a:defRPr lang="en-GB" smtClean="0">
                <a:solidFill>
                  <a:schemeClr val="bg1"/>
                </a:solidFill>
              </a:defRPr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B664C-4AC3-464B-9B17-94D2C7F7D920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7270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, Small Title, grey B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403CE6-6AE8-4AE2-920B-0B28C3BD68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AFBFF-842E-4F3E-AFAB-11F2230BF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9943D076-5DE1-4210-866D-2DD4CC30895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D4E611-960F-4850-81BC-EAB341EFA03D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3B072-CCFD-4A69-A0A9-F06ED6DEA152}" type="datetime1">
              <a:rPr lang="en-GB" smtClean="0"/>
              <a:pPr/>
              <a:t>26/10/2024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685A7-1211-4F49-8E55-3F26934811BB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vert="horz" lIns="0" tIns="0" rIns="0" bIns="0" rtlCol="0" anchor="t"/>
          <a:lstStyle>
            <a:lvl1pPr>
              <a:defRPr lang="en-GB" smtClean="0">
                <a:solidFill>
                  <a:schemeClr val="bg1"/>
                </a:solidFill>
              </a:defRPr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1C6AA-5DC5-4445-8FC6-DA7FB663AEC7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6602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, Title, Image B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6EE23DB-B512-334A-982E-F25F609F4D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4AEFE8A6-A709-0D40-AF0E-282CEA0C45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2948090"/>
            <a:ext cx="5545137" cy="8457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5500" b="0" i="0" kern="3000" spc="-180" baseline="0" dirty="0">
                <a:solidFill>
                  <a:schemeClr val="bg1"/>
                </a:solidFill>
                <a:latin typeface="SEB SansSerif Light" pitchFamily="2" charset="77"/>
                <a:ea typeface="+mj-ea"/>
                <a:cs typeface="+mj-cs"/>
              </a:defRPr>
            </a:lvl1pPr>
          </a:lstStyle>
          <a:p>
            <a:r>
              <a:rPr lang="en-GB"/>
              <a:t>New Topic/Divider slide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4621994-1F71-416B-BB9F-1471BABCEA1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C7BCE2-16B3-4566-B843-9C3F960AA768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3B072-CCFD-4A69-A0A9-F06ED6DEA152}" type="datetime1">
              <a:rPr lang="en-GB" smtClean="0"/>
              <a:pPr/>
              <a:t>26/10/2024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EEFF6A-EA79-44A9-BD1D-4E332B9D4B47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vert="horz" lIns="0" tIns="0" rIns="0" bIns="0" rtlCol="0" anchor="t"/>
          <a:lstStyle>
            <a:lvl1pPr>
              <a:defRPr lang="en-GB" smtClean="0">
                <a:solidFill>
                  <a:schemeClr val="bg1"/>
                </a:solidFill>
              </a:defRPr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BE78F-6128-4E32-90B4-436268C269F6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3515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, Title, Grey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AD3D93-8C4B-4A6B-92D0-85659369F4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C8D290E0-9E35-FA42-BD0E-0647F10175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2591" y="6333685"/>
            <a:ext cx="402444" cy="177033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353FF7E-C31B-CF40-AD02-CA7FD109D8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800" y="3006146"/>
            <a:ext cx="7937928" cy="84570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5500" b="0" i="0" kern="3000" spc="-180" baseline="0" dirty="0">
                <a:solidFill>
                  <a:schemeClr val="tx1"/>
                </a:solidFill>
                <a:latin typeface="SEB SansSerif Light" pitchFamily="2" charset="77"/>
                <a:ea typeface="+mj-ea"/>
                <a:cs typeface="+mj-cs"/>
              </a:defRPr>
            </a:lvl1pPr>
          </a:lstStyle>
          <a:p>
            <a:r>
              <a:rPr lang="en-GB"/>
              <a:t>New Topic/Divider slide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8AAACB-3462-44AE-AC89-A82E8B15C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FA32EA-7938-430E-82FE-158744AE7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5E22FE-D465-418F-A5E3-70B5E647B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97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5AFF2-DD5C-4926-A72C-82CD066B1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2155507"/>
            <a:ext cx="9144000" cy="1800001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5500"/>
            </a:lvl1pPr>
          </a:lstStyle>
          <a:p>
            <a:pPr lvl="0">
              <a:lnSpc>
                <a:spcPts val="5800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9BCB3-964B-4243-ABAF-0547CCA1D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2" y="4081237"/>
            <a:ext cx="9144000" cy="385445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GB" sz="2000">
                <a:latin typeface="SEB SansSerif Light" pitchFamily="2" charset="77"/>
              </a:defRPr>
            </a:lvl1pPr>
          </a:lstStyle>
          <a:p>
            <a:pPr marL="0"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70B71739-0CBE-41E2-9DDA-98A513B5BB6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338560" y="-1"/>
            <a:ext cx="851853" cy="850234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8290DD0-A1FD-4467-81FD-F8FC2BE017D8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0230B1D-3AA0-48E3-9977-57E204D70F8D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/>
              <a:t>Lorem ipsum dolor sit amet, consectetur adipiscing elit, sed do eiusmod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CF3CF81-CEB6-400A-AA45-6D7D235C112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425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E240909-8DFC-4A32-88E6-B885ED1134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4D1D06B-B1A5-4FC2-88F7-DA0BEEC130C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12190413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F5AFF2-DD5C-4926-A72C-82CD066B1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2155507"/>
            <a:ext cx="5545138" cy="1800001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5500">
                <a:solidFill>
                  <a:schemeClr val="bg1"/>
                </a:solidFill>
              </a:defRPr>
            </a:lvl1pPr>
          </a:lstStyle>
          <a:p>
            <a:pPr lvl="0">
              <a:lnSpc>
                <a:spcPts val="5800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9BCB3-964B-4243-ABAF-0547CCA1D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2" y="4081237"/>
            <a:ext cx="5545138" cy="385445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GB" sz="2000">
                <a:solidFill>
                  <a:schemeClr val="bg1"/>
                </a:solidFill>
                <a:latin typeface="SEB SansSerif Light" pitchFamily="2" charset="77"/>
              </a:defRPr>
            </a:lvl1pPr>
          </a:lstStyle>
          <a:p>
            <a:pPr marL="0"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8" name="Text Placeholder 31">
            <a:extLst>
              <a:ext uri="{FF2B5EF4-FFF2-40B4-BE49-F238E27FC236}">
                <a16:creationId xmlns:a16="http://schemas.microsoft.com/office/drawing/2014/main" id="{4C17403D-29D8-43B5-AD82-DCB534DC4D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338560" y="-1"/>
            <a:ext cx="851853" cy="850234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067ED0F-58AB-4E2F-BCE2-FC85F81A9529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3B072-CCFD-4A69-A0A9-F06ED6DEA152}" type="datetime1">
              <a:rPr lang="en-GB" smtClean="0"/>
              <a:pPr/>
              <a:t>26/10/2024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9B9CBA3-B5EF-4562-894D-09DBA36C3C0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vert="horz" lIns="0" tIns="0" rIns="0" bIns="0" rtlCol="0" anchor="t"/>
          <a:lstStyle>
            <a:lvl1pPr>
              <a:defRPr lang="en-GB" smtClean="0">
                <a:solidFill>
                  <a:schemeClr val="bg1"/>
                </a:solidFill>
              </a:defRPr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76E42E-8EEB-4521-B6BF-18C0F332DD74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8903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mall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5AFF2-DD5C-4926-A72C-82CD066B1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2155507"/>
            <a:ext cx="9144000" cy="1800001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4000"/>
            </a:lvl1pPr>
          </a:lstStyle>
          <a:p>
            <a:pPr lvl="0">
              <a:lnSpc>
                <a:spcPts val="5800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9BCB3-964B-4243-ABAF-0547CCA1D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2" y="4081237"/>
            <a:ext cx="9144000" cy="385445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GB" sz="2000">
                <a:latin typeface="SEB SansSerif Light" pitchFamily="2" charset="77"/>
              </a:defRPr>
            </a:lvl1pPr>
          </a:lstStyle>
          <a:p>
            <a:pPr marL="0"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70B71739-0CBE-41E2-9DDA-98A513B5BB6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338560" y="-1"/>
            <a:ext cx="851853" cy="850234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79D18D2D-C579-43A9-BE9D-24D8B07D2F72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D19B022-AA84-4F39-97CF-02D69CFB5B8D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/>
              <a:t>Lorem ipsum dolor sit amet, consectetur adipiscing elit, sed do eiusmod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F82A060-7817-49BF-93E8-DE2C1150E72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2258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y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FEFFA1-548B-4F4A-B7D8-96DA8A6539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F5AFF2-DD5C-4926-A72C-82CD066B1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2155507"/>
            <a:ext cx="9144000" cy="1800001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5500">
                <a:solidFill>
                  <a:schemeClr val="bg1"/>
                </a:solidFill>
              </a:defRPr>
            </a:lvl1pPr>
          </a:lstStyle>
          <a:p>
            <a:pPr lvl="0">
              <a:lnSpc>
                <a:spcPts val="5800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9BCB3-964B-4243-ABAF-0547CCA1D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2" y="4081237"/>
            <a:ext cx="9144000" cy="385445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GB" sz="2000">
                <a:solidFill>
                  <a:schemeClr val="bg1"/>
                </a:solidFill>
                <a:latin typeface="SEB SansSerif Light" pitchFamily="2" charset="77"/>
              </a:defRPr>
            </a:lvl1pPr>
          </a:lstStyle>
          <a:p>
            <a:pPr marL="0"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93271E52-FBCE-4377-AE85-A0464EE658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338560" y="-1"/>
            <a:ext cx="851853" cy="850234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14245-A930-402D-B02E-7EB613CA7ED2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3B072-CCFD-4A69-A0A9-F06ED6DEA152}" type="datetime1">
              <a:rPr lang="en-GB" smtClean="0"/>
              <a:pPr/>
              <a:t>26/10/2024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6BE4CD-B38D-4C23-BBCE-685E874B798D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Lorem ipsum dolor sit amet, consectetur adipiscing elit, sed do eiusmod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A488E7-A60F-4253-AAD2-CF41AE5EACC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800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E240909-8DFC-4A32-88E6-B885ED1134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4D1D06B-B1A5-4FC2-88F7-DA0BEEC130C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12190413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F5AFF2-DD5C-4926-A72C-82CD066B1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2155507"/>
            <a:ext cx="5545138" cy="1800001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5500">
                <a:solidFill>
                  <a:schemeClr val="bg1"/>
                </a:solidFill>
              </a:defRPr>
            </a:lvl1pPr>
          </a:lstStyle>
          <a:p>
            <a:pPr lvl="0">
              <a:lnSpc>
                <a:spcPts val="5800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9BCB3-964B-4243-ABAF-0547CCA1D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2" y="4081237"/>
            <a:ext cx="5545138" cy="385445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GB" sz="2000">
                <a:solidFill>
                  <a:schemeClr val="bg1"/>
                </a:solidFill>
                <a:latin typeface="SEB SansSerif Light" pitchFamily="2" charset="77"/>
              </a:defRPr>
            </a:lvl1pPr>
          </a:lstStyle>
          <a:p>
            <a:pPr marL="0"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8" name="Text Placeholder 31">
            <a:extLst>
              <a:ext uri="{FF2B5EF4-FFF2-40B4-BE49-F238E27FC236}">
                <a16:creationId xmlns:a16="http://schemas.microsoft.com/office/drawing/2014/main" id="{4C17403D-29D8-43B5-AD82-DCB534DC4D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338560" y="-1"/>
            <a:ext cx="851853" cy="850234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067ED0F-58AB-4E2F-BCE2-FC85F81A9529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3B072-CCFD-4A69-A0A9-F06ED6DEA152}" type="datetime1">
              <a:rPr lang="en-GB" smtClean="0"/>
              <a:pPr/>
              <a:t>26/10/2024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9B9CBA3-B5EF-4562-894D-09DBA36C3C0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vert="horz" lIns="0" tIns="0" rIns="0" bIns="0" rtlCol="0" anchor="t"/>
          <a:lstStyle>
            <a:lvl1pPr>
              <a:defRPr lang="en-GB" smtClean="0">
                <a:solidFill>
                  <a:schemeClr val="bg1"/>
                </a:solidFill>
              </a:defRPr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76E42E-8EEB-4521-B6BF-18C0F332DD74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707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y BG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E240909-8DFC-4A32-88E6-B885ED1134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4D1D06B-B1A5-4FC2-88F7-DA0BEEC130C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096000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F5AFF2-DD5C-4926-A72C-82CD066B1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2155507"/>
            <a:ext cx="5545138" cy="1800001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5500">
                <a:solidFill>
                  <a:schemeClr val="bg1"/>
                </a:solidFill>
              </a:defRPr>
            </a:lvl1pPr>
          </a:lstStyle>
          <a:p>
            <a:pPr lvl="0">
              <a:lnSpc>
                <a:spcPts val="5800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9BCB3-964B-4243-ABAF-0547CCA1D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2" y="4081237"/>
            <a:ext cx="5545138" cy="385445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GB" sz="2000">
                <a:solidFill>
                  <a:schemeClr val="bg1"/>
                </a:solidFill>
                <a:latin typeface="SEB SansSerif Light" pitchFamily="2" charset="77"/>
              </a:defRPr>
            </a:lvl1pPr>
          </a:lstStyle>
          <a:p>
            <a:pPr marL="0"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8" name="Text Placeholder 31">
            <a:extLst>
              <a:ext uri="{FF2B5EF4-FFF2-40B4-BE49-F238E27FC236}">
                <a16:creationId xmlns:a16="http://schemas.microsoft.com/office/drawing/2014/main" id="{4C17403D-29D8-43B5-AD82-DCB534DC4D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338560" y="-1"/>
            <a:ext cx="851853" cy="850234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4749B79-1BBA-41A1-914E-1F52D4F92B6B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3B072-CCFD-4A69-A0A9-F06ED6DEA152}" type="datetime1">
              <a:rPr lang="en-GB" smtClean="0"/>
              <a:pPr/>
              <a:t>26/10/2024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19A9BC8-EF3F-4D73-AA3F-72FDA0F3554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vert="horz" lIns="0" tIns="0" rIns="0" bIns="0" rtlCol="0" anchor="t"/>
          <a:lstStyle>
            <a:lvl1pPr>
              <a:defRPr lang="en-GB" smtClean="0">
                <a:solidFill>
                  <a:schemeClr val="bg1"/>
                </a:solidFill>
              </a:defRPr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EF89480-D936-4DF4-A744-9FDE15D09607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6714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 BG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CBF678-EB00-45D6-AA0B-08F214F38B3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4D1D06B-B1A5-4FC2-88F7-DA0BEEC130C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096000" y="0"/>
            <a:ext cx="6094413" cy="6858000"/>
          </a:xfrm>
          <a:noFill/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F5AFF2-DD5C-4926-A72C-82CD066B1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2155507"/>
            <a:ext cx="5545138" cy="1800001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5500">
                <a:solidFill>
                  <a:schemeClr val="tx1"/>
                </a:solidFill>
              </a:defRPr>
            </a:lvl1pPr>
          </a:lstStyle>
          <a:p>
            <a:pPr lvl="0">
              <a:lnSpc>
                <a:spcPts val="5800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9BCB3-964B-4243-ABAF-0547CCA1D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2" y="4081237"/>
            <a:ext cx="5545138" cy="385445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GB" sz="2000">
                <a:solidFill>
                  <a:schemeClr val="tx1"/>
                </a:solidFill>
                <a:latin typeface="SEB SansSerif Light" pitchFamily="2" charset="77"/>
              </a:defRPr>
            </a:lvl1pPr>
          </a:lstStyle>
          <a:p>
            <a:pPr marL="0"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8" name="Text Placeholder 31">
            <a:extLst>
              <a:ext uri="{FF2B5EF4-FFF2-40B4-BE49-F238E27FC236}">
                <a16:creationId xmlns:a16="http://schemas.microsoft.com/office/drawing/2014/main" id="{4C17403D-29D8-43B5-AD82-DCB534DC4D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338560" y="-1"/>
            <a:ext cx="851853" cy="850234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C871804-7BF2-459F-95E6-3FB9E88F4CFB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004AE80-4009-49DB-B5B1-C723AA6EDC2A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elit, sed do </a:t>
            </a:r>
            <a:r>
              <a:rPr lang="sv-SE" err="1"/>
              <a:t>eiusmod</a:t>
            </a:r>
            <a:endParaRPr lang="sv-SE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B7AA2EC-0152-4184-98C5-49B6A1A2C906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3390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4DC5D5C-00A4-4451-A797-4DB2E54091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3" y="1834000"/>
            <a:ext cx="11090275" cy="4181235"/>
          </a:xfrm>
        </p:spPr>
        <p:txBody>
          <a:bodyPr vert="horz" lIns="0" tIns="45720" rIns="91440" bIns="45720" rtlCol="0">
            <a:normAutofit/>
          </a:bodyPr>
          <a:lstStyle>
            <a:lvl1pPr>
              <a:defRPr lang="en-GB" sz="1800" dirty="0"/>
            </a:lvl1pPr>
            <a:lvl2pPr>
              <a:spcBef>
                <a:spcPts val="1200"/>
              </a:spcBef>
              <a:defRPr lang="en-GB" sz="1800" dirty="0"/>
            </a:lvl2pPr>
            <a:lvl3pPr>
              <a:spcBef>
                <a:spcPts val="1200"/>
              </a:spcBef>
              <a:defRPr lang="en-GB" sz="1800" dirty="0"/>
            </a:lvl3pPr>
            <a:lvl4pPr>
              <a:spcBef>
                <a:spcPts val="1200"/>
              </a:spcBef>
              <a:defRPr lang="en-GB" sz="1800" dirty="0"/>
            </a:lvl4pPr>
            <a:lvl5pPr>
              <a:spcBef>
                <a:spcPts val="1200"/>
              </a:spcBef>
              <a:defRPr lang="en-GB" sz="18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EE58730-48C2-4EFE-B937-9FE398953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463221"/>
            <a:ext cx="11090275" cy="10516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A795D80-E3A3-48E3-B888-0D6B8179C66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2F049C9-9F41-4297-8139-534EAD8620C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elit, sed do </a:t>
            </a:r>
            <a:r>
              <a:rPr lang="sv-SE" err="1"/>
              <a:t>eiusmod</a:t>
            </a:r>
            <a:endParaRPr lang="sv-SE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EFCAF42-1E35-4FC9-AC3A-025E0D03196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3379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4DC5D5C-00A4-4451-A797-4DB2E54091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3" y="2264229"/>
            <a:ext cx="11090275" cy="3751006"/>
          </a:xfrm>
        </p:spPr>
        <p:txBody>
          <a:bodyPr vert="horz" lIns="0" tIns="45720" rIns="91440" bIns="45720" rtlCol="0">
            <a:normAutofit/>
          </a:bodyPr>
          <a:lstStyle>
            <a:lvl1pPr>
              <a:defRPr lang="en-GB" sz="1800" dirty="0"/>
            </a:lvl1pPr>
            <a:lvl2pPr>
              <a:spcBef>
                <a:spcPts val="1200"/>
              </a:spcBef>
              <a:defRPr lang="en-GB" sz="1800" dirty="0"/>
            </a:lvl2pPr>
            <a:lvl3pPr>
              <a:spcBef>
                <a:spcPts val="1200"/>
              </a:spcBef>
              <a:defRPr lang="en-GB" sz="1800" dirty="0"/>
            </a:lvl3pPr>
            <a:lvl4pPr>
              <a:spcBef>
                <a:spcPts val="1200"/>
              </a:spcBef>
              <a:defRPr lang="en-GB" sz="1800" dirty="0"/>
            </a:lvl4pPr>
            <a:lvl5pPr>
              <a:spcBef>
                <a:spcPts val="1200"/>
              </a:spcBef>
              <a:defRPr lang="en-GB" sz="18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7A9613F-4C37-4321-BEE0-B57160E2780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50862" y="1834001"/>
            <a:ext cx="11090276" cy="421853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B423D2-C778-45EE-8145-F79000FB4116}"/>
              </a:ext>
            </a:extLst>
          </p:cNvPr>
          <p:cNvSpPr>
            <a:spLocks noGrp="1"/>
          </p:cNvSpPr>
          <p:nvPr>
            <p:ph type="dt" sz="half" idx="55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EED4B5-14C0-4794-BCEB-A203C4F9CE7F}"/>
              </a:ext>
            </a:extLst>
          </p:cNvPr>
          <p:cNvSpPr>
            <a:spLocks noGrp="1"/>
          </p:cNvSpPr>
          <p:nvPr>
            <p:ph type="ftr" sz="quarter" idx="56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elit, sed do </a:t>
            </a:r>
            <a:r>
              <a:rPr lang="sv-SE" err="1"/>
              <a:t>eiusmod</a:t>
            </a:r>
            <a:endParaRPr lang="sv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23A2E7-F556-477D-9988-3C57F0B8742B}"/>
              </a:ext>
            </a:extLst>
          </p:cNvPr>
          <p:cNvSpPr>
            <a:spLocks noGrp="1"/>
          </p:cNvSpPr>
          <p:nvPr>
            <p:ph type="sldNum" sz="quarter" idx="57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B4F8CB1F-11E8-4B76-A366-E9F28C229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463221"/>
            <a:ext cx="11090275" cy="10516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9858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4391F-9712-4C1E-B387-D0F536D04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89CA24-4EB6-417E-97D9-847CA9BE5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7930F0B-E100-45D1-9E8D-F79A0B2E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elit, sed do </a:t>
            </a:r>
            <a:r>
              <a:rPr lang="sv-SE" err="1"/>
              <a:t>eiusmod</a:t>
            </a:r>
            <a:endParaRPr lang="sv-S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50CD4F-55F5-49B8-8232-0108A9C42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81761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_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4391F-9712-4C1E-B387-D0F536D04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80D099-3F70-4FDC-95E3-FB01D0FFE0E1}"/>
              </a:ext>
            </a:extLst>
          </p:cNvPr>
          <p:cNvSpPr/>
          <p:nvPr userDrawn="1"/>
        </p:nvSpPr>
        <p:spPr>
          <a:xfrm>
            <a:off x="6183086" y="1012370"/>
            <a:ext cx="5458052" cy="24166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3F9F6C-792A-4A04-A2C6-B252C83A1FA2}"/>
              </a:ext>
            </a:extLst>
          </p:cNvPr>
          <p:cNvSpPr/>
          <p:nvPr userDrawn="1"/>
        </p:nvSpPr>
        <p:spPr>
          <a:xfrm>
            <a:off x="550861" y="1012370"/>
            <a:ext cx="5458052" cy="24166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err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590564-0E76-4E80-BCA5-F4CC899FFABD}"/>
              </a:ext>
            </a:extLst>
          </p:cNvPr>
          <p:cNvSpPr/>
          <p:nvPr userDrawn="1"/>
        </p:nvSpPr>
        <p:spPr>
          <a:xfrm>
            <a:off x="6183086" y="3604759"/>
            <a:ext cx="5458052" cy="24166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err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83DA6F-1DA6-4495-BD80-BE889CCAEEBA}"/>
              </a:ext>
            </a:extLst>
          </p:cNvPr>
          <p:cNvSpPr/>
          <p:nvPr userDrawn="1"/>
        </p:nvSpPr>
        <p:spPr>
          <a:xfrm>
            <a:off x="550861" y="3604759"/>
            <a:ext cx="5458052" cy="24166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err="1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89CA24-4EB6-417E-97D9-847CA9BE5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7930F0B-E100-45D1-9E8D-F79A0B2E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elit, sed do </a:t>
            </a:r>
            <a:r>
              <a:rPr lang="sv-SE" err="1"/>
              <a:t>eiusmod</a:t>
            </a:r>
            <a:endParaRPr lang="sv-S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50CD4F-55F5-49B8-8232-0108A9C42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F33E3255-B777-4E25-A089-024ED01C182F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0861" y="1307485"/>
            <a:ext cx="4906664" cy="2121516"/>
          </a:xfrm>
        </p:spPr>
        <p:txBody>
          <a:bodyPr lIns="108000">
            <a:normAutofit/>
          </a:bodyPr>
          <a:lstStyle>
            <a:lvl1pPr>
              <a:defRPr lang="en-US" sz="1400" b="0">
                <a:solidFill>
                  <a:srgbClr val="000000"/>
                </a:solidFill>
                <a:latin typeface="+mn-lt"/>
              </a:defRPr>
            </a:lvl1pPr>
            <a:lvl2pPr>
              <a:defRPr lang="en-US" sz="1400" b="0">
                <a:latin typeface="+mn-lt"/>
              </a:defRPr>
            </a:lvl2pPr>
            <a:lvl3pPr>
              <a:defRPr lang="en-US" sz="1400" b="0">
                <a:latin typeface="+mn-lt"/>
              </a:defRPr>
            </a:lvl3pPr>
            <a:lvl4pPr>
              <a:defRPr lang="en-US" sz="1400" b="0">
                <a:latin typeface="+mn-lt"/>
              </a:defRPr>
            </a:lvl4pPr>
            <a:lvl5pPr>
              <a:defRPr lang="en-GB" sz="1400" b="0">
                <a:latin typeface="+mn-lt"/>
              </a:defRPr>
            </a:lvl5pPr>
          </a:lstStyle>
          <a:p>
            <a:pPr marL="180975" lvl="0" indent="-180975" fontAlgn="base">
              <a:spcBef>
                <a:spcPts val="0"/>
              </a:spcBef>
            </a:pPr>
            <a:r>
              <a:rPr lang="en-US"/>
              <a:t>Click to edit Master text styles</a:t>
            </a:r>
          </a:p>
          <a:p>
            <a:pPr marL="180975" lvl="1" indent="-180975" fontAlgn="base">
              <a:spcBef>
                <a:spcPts val="0"/>
              </a:spcBef>
            </a:pPr>
            <a:r>
              <a:rPr lang="en-US"/>
              <a:t>Second level</a:t>
            </a:r>
          </a:p>
          <a:p>
            <a:pPr marL="180975" lvl="2" indent="-180975" fontAlgn="base">
              <a:spcBef>
                <a:spcPts val="0"/>
              </a:spcBef>
            </a:pPr>
            <a:r>
              <a:rPr lang="en-US"/>
              <a:t>Third level</a:t>
            </a:r>
          </a:p>
          <a:p>
            <a:pPr marL="180975" lvl="3" indent="-180975" fontAlgn="base">
              <a:spcBef>
                <a:spcPts val="0"/>
              </a:spcBef>
            </a:pPr>
            <a:r>
              <a:rPr lang="en-US"/>
              <a:t>Fourth level</a:t>
            </a:r>
          </a:p>
          <a:p>
            <a:pPr marL="180975" lvl="4" indent="-180975" fontAlgn="base">
              <a:spcBef>
                <a:spcPts val="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26AE74F-F784-4246-90F4-52956955E401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50863" y="1012370"/>
            <a:ext cx="5458050" cy="290513"/>
          </a:xfrm>
          <a:solidFill>
            <a:schemeClr val="accent1">
              <a:lumMod val="60000"/>
              <a:lumOff val="40000"/>
            </a:schemeClr>
          </a:solidFill>
        </p:spPr>
        <p:txBody>
          <a:bodyPr lIns="108000"/>
          <a:lstStyle>
            <a:lvl1pPr>
              <a:defRPr lang="en-US" sz="1400" b="1">
                <a:solidFill>
                  <a:srgbClr val="05142D"/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FD31A1-4799-41C9-8079-42EA7CD15D6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 rot="5400000">
            <a:off x="4670160" y="2090249"/>
            <a:ext cx="2126116" cy="551388"/>
          </a:xfrm>
          <a:noFill/>
        </p:spPr>
        <p:txBody>
          <a:bodyPr lIns="108000">
            <a:noAutofit/>
          </a:bodyPr>
          <a:lstStyle>
            <a:lvl1pPr>
              <a:defRPr lang="en-US" sz="2400" b="1">
                <a:solidFill>
                  <a:schemeClr val="accent1"/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7F98C852-1A4F-4C0F-8F1B-BD8E0A223CC3}"/>
              </a:ext>
            </a:extLst>
          </p:cNvPr>
          <p:cNvSpPr>
            <a:spLocks noGrp="1"/>
          </p:cNvSpPr>
          <p:nvPr>
            <p:ph sz="quarter" idx="56"/>
          </p:nvPr>
        </p:nvSpPr>
        <p:spPr>
          <a:xfrm>
            <a:off x="6183087" y="1307485"/>
            <a:ext cx="4906664" cy="2121516"/>
          </a:xfrm>
        </p:spPr>
        <p:txBody>
          <a:bodyPr lIns="108000">
            <a:normAutofit/>
          </a:bodyPr>
          <a:lstStyle>
            <a:lvl1pPr>
              <a:defRPr lang="en-US" sz="1400" b="0">
                <a:solidFill>
                  <a:srgbClr val="000000"/>
                </a:solidFill>
                <a:latin typeface="+mn-lt"/>
              </a:defRPr>
            </a:lvl1pPr>
            <a:lvl2pPr>
              <a:defRPr lang="en-US" sz="1400" b="0">
                <a:latin typeface="+mn-lt"/>
              </a:defRPr>
            </a:lvl2pPr>
            <a:lvl3pPr>
              <a:defRPr lang="en-US" sz="1400" b="0">
                <a:latin typeface="+mn-lt"/>
              </a:defRPr>
            </a:lvl3pPr>
            <a:lvl4pPr>
              <a:defRPr lang="en-US" sz="1400" b="0">
                <a:latin typeface="+mn-lt"/>
              </a:defRPr>
            </a:lvl4pPr>
            <a:lvl5pPr>
              <a:defRPr lang="en-GB" sz="1400" b="0">
                <a:latin typeface="+mn-lt"/>
              </a:defRPr>
            </a:lvl5pPr>
          </a:lstStyle>
          <a:p>
            <a:pPr marL="180975" lvl="0" indent="-180975" fontAlgn="base">
              <a:spcBef>
                <a:spcPts val="0"/>
              </a:spcBef>
            </a:pPr>
            <a:r>
              <a:rPr lang="en-US"/>
              <a:t>Click to edit Master text styles</a:t>
            </a:r>
          </a:p>
          <a:p>
            <a:pPr marL="180975" lvl="1" indent="-180975" fontAlgn="base">
              <a:spcBef>
                <a:spcPts val="0"/>
              </a:spcBef>
            </a:pPr>
            <a:r>
              <a:rPr lang="en-US"/>
              <a:t>Second level</a:t>
            </a:r>
          </a:p>
          <a:p>
            <a:pPr marL="180975" lvl="2" indent="-180975" fontAlgn="base">
              <a:spcBef>
                <a:spcPts val="0"/>
              </a:spcBef>
            </a:pPr>
            <a:r>
              <a:rPr lang="en-US"/>
              <a:t>Third level</a:t>
            </a:r>
          </a:p>
          <a:p>
            <a:pPr marL="180975" lvl="3" indent="-180975" fontAlgn="base">
              <a:spcBef>
                <a:spcPts val="0"/>
              </a:spcBef>
            </a:pPr>
            <a:r>
              <a:rPr lang="en-US"/>
              <a:t>Fourth level</a:t>
            </a:r>
          </a:p>
          <a:p>
            <a:pPr marL="180975" lvl="4" indent="-180975" fontAlgn="base">
              <a:spcBef>
                <a:spcPts val="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A7DFCE5-3EFD-46C0-9731-209C887F419F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183089" y="1012370"/>
            <a:ext cx="5458050" cy="290513"/>
          </a:xfrm>
          <a:solidFill>
            <a:schemeClr val="accent2">
              <a:lumMod val="60000"/>
              <a:lumOff val="40000"/>
            </a:schemeClr>
          </a:solidFill>
        </p:spPr>
        <p:txBody>
          <a:bodyPr lIns="108000"/>
          <a:lstStyle>
            <a:lvl1pPr>
              <a:defRPr lang="en-US" sz="1400" b="1">
                <a:solidFill>
                  <a:srgbClr val="05142D"/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B7B2D87F-36C0-44A1-811C-954E179B93C1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 rot="5400000">
            <a:off x="10302386" y="2090249"/>
            <a:ext cx="2126116" cy="551388"/>
          </a:xfrm>
          <a:noFill/>
        </p:spPr>
        <p:txBody>
          <a:bodyPr lIns="108000">
            <a:noAutofit/>
          </a:bodyPr>
          <a:lstStyle>
            <a:lvl1pPr>
              <a:defRPr lang="en-US" sz="2400" b="1">
                <a:solidFill>
                  <a:schemeClr val="accent2"/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20352386-0D3B-44FB-A8AC-A9CB82CEB4FA}"/>
              </a:ext>
            </a:extLst>
          </p:cNvPr>
          <p:cNvSpPr>
            <a:spLocks noGrp="1"/>
          </p:cNvSpPr>
          <p:nvPr>
            <p:ph sz="quarter" idx="59"/>
          </p:nvPr>
        </p:nvSpPr>
        <p:spPr>
          <a:xfrm>
            <a:off x="550861" y="3899872"/>
            <a:ext cx="4906664" cy="2121516"/>
          </a:xfrm>
        </p:spPr>
        <p:txBody>
          <a:bodyPr lIns="108000">
            <a:normAutofit/>
          </a:bodyPr>
          <a:lstStyle>
            <a:lvl1pPr>
              <a:defRPr lang="en-US" sz="1400" b="0">
                <a:solidFill>
                  <a:srgbClr val="000000"/>
                </a:solidFill>
                <a:latin typeface="+mn-lt"/>
              </a:defRPr>
            </a:lvl1pPr>
            <a:lvl2pPr>
              <a:defRPr lang="en-US" sz="1400" b="0">
                <a:latin typeface="+mn-lt"/>
              </a:defRPr>
            </a:lvl2pPr>
            <a:lvl3pPr>
              <a:defRPr lang="en-US" sz="1400" b="0">
                <a:latin typeface="+mn-lt"/>
              </a:defRPr>
            </a:lvl3pPr>
            <a:lvl4pPr>
              <a:defRPr lang="en-US" sz="1400" b="0">
                <a:latin typeface="+mn-lt"/>
              </a:defRPr>
            </a:lvl4pPr>
            <a:lvl5pPr>
              <a:defRPr lang="en-GB" sz="1400" b="0">
                <a:latin typeface="+mn-lt"/>
              </a:defRPr>
            </a:lvl5pPr>
          </a:lstStyle>
          <a:p>
            <a:pPr marL="180975" lvl="0" indent="-180975" fontAlgn="base">
              <a:spcBef>
                <a:spcPts val="0"/>
              </a:spcBef>
            </a:pPr>
            <a:r>
              <a:rPr lang="en-US"/>
              <a:t>Click to edit Master text styles</a:t>
            </a:r>
          </a:p>
          <a:p>
            <a:pPr marL="180975" lvl="1" indent="-180975" fontAlgn="base">
              <a:spcBef>
                <a:spcPts val="0"/>
              </a:spcBef>
            </a:pPr>
            <a:r>
              <a:rPr lang="en-US"/>
              <a:t>Second level</a:t>
            </a:r>
          </a:p>
          <a:p>
            <a:pPr marL="180975" lvl="2" indent="-180975" fontAlgn="base">
              <a:spcBef>
                <a:spcPts val="0"/>
              </a:spcBef>
            </a:pPr>
            <a:r>
              <a:rPr lang="en-US"/>
              <a:t>Third level</a:t>
            </a:r>
          </a:p>
          <a:p>
            <a:pPr marL="180975" lvl="3" indent="-180975" fontAlgn="base">
              <a:spcBef>
                <a:spcPts val="0"/>
              </a:spcBef>
            </a:pPr>
            <a:r>
              <a:rPr lang="en-US"/>
              <a:t>Fourth level</a:t>
            </a:r>
          </a:p>
          <a:p>
            <a:pPr marL="180975" lvl="4" indent="-180975" fontAlgn="base">
              <a:spcBef>
                <a:spcPts val="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668687FD-B3C3-4748-A412-2A5BDDCDEBB7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550863" y="3604757"/>
            <a:ext cx="5458050" cy="290513"/>
          </a:xfrm>
          <a:solidFill>
            <a:schemeClr val="bg2">
              <a:lumMod val="75000"/>
            </a:schemeClr>
          </a:solidFill>
        </p:spPr>
        <p:txBody>
          <a:bodyPr lIns="108000"/>
          <a:lstStyle>
            <a:lvl1pPr>
              <a:defRPr lang="en-US" sz="1400" b="1">
                <a:solidFill>
                  <a:srgbClr val="05142D"/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BAB8D96D-AB0A-4B5D-9CA8-6E4C1DFABED2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 rot="5400000">
            <a:off x="4670160" y="4682636"/>
            <a:ext cx="2126116" cy="551388"/>
          </a:xfrm>
          <a:noFill/>
        </p:spPr>
        <p:txBody>
          <a:bodyPr lIns="108000">
            <a:noAutofit/>
          </a:bodyPr>
          <a:lstStyle>
            <a:lvl1pPr>
              <a:defRPr lang="en-US" sz="2400" b="1">
                <a:solidFill>
                  <a:schemeClr val="accent5"/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75844E83-1DD9-4AEC-921C-7CFF0A0CCA4B}"/>
              </a:ext>
            </a:extLst>
          </p:cNvPr>
          <p:cNvSpPr>
            <a:spLocks noGrp="1"/>
          </p:cNvSpPr>
          <p:nvPr>
            <p:ph sz="quarter" idx="62"/>
          </p:nvPr>
        </p:nvSpPr>
        <p:spPr>
          <a:xfrm>
            <a:off x="6183087" y="3899872"/>
            <a:ext cx="4906664" cy="2121516"/>
          </a:xfrm>
        </p:spPr>
        <p:txBody>
          <a:bodyPr lIns="108000">
            <a:normAutofit/>
          </a:bodyPr>
          <a:lstStyle>
            <a:lvl1pPr>
              <a:defRPr lang="en-US" sz="1400" b="0">
                <a:solidFill>
                  <a:srgbClr val="000000"/>
                </a:solidFill>
                <a:latin typeface="+mn-lt"/>
              </a:defRPr>
            </a:lvl1pPr>
            <a:lvl2pPr>
              <a:defRPr lang="en-US" sz="1400" b="0">
                <a:latin typeface="+mn-lt"/>
              </a:defRPr>
            </a:lvl2pPr>
            <a:lvl3pPr>
              <a:defRPr lang="en-US" sz="1400" b="0">
                <a:latin typeface="+mn-lt"/>
              </a:defRPr>
            </a:lvl3pPr>
            <a:lvl4pPr>
              <a:defRPr lang="en-US" sz="1400" b="0">
                <a:latin typeface="+mn-lt"/>
              </a:defRPr>
            </a:lvl4pPr>
            <a:lvl5pPr>
              <a:defRPr lang="en-GB" sz="1400" b="0">
                <a:latin typeface="+mn-lt"/>
              </a:defRPr>
            </a:lvl5pPr>
          </a:lstStyle>
          <a:p>
            <a:pPr marL="180975" lvl="0" indent="-180975" fontAlgn="base">
              <a:spcBef>
                <a:spcPts val="0"/>
              </a:spcBef>
            </a:pPr>
            <a:r>
              <a:rPr lang="en-US"/>
              <a:t>Click to edit Master text styles</a:t>
            </a:r>
          </a:p>
          <a:p>
            <a:pPr marL="180975" lvl="1" indent="-180975" fontAlgn="base">
              <a:spcBef>
                <a:spcPts val="0"/>
              </a:spcBef>
            </a:pPr>
            <a:r>
              <a:rPr lang="en-US"/>
              <a:t>Second level</a:t>
            </a:r>
          </a:p>
          <a:p>
            <a:pPr marL="180975" lvl="2" indent="-180975" fontAlgn="base">
              <a:spcBef>
                <a:spcPts val="0"/>
              </a:spcBef>
            </a:pPr>
            <a:r>
              <a:rPr lang="en-US"/>
              <a:t>Third level</a:t>
            </a:r>
          </a:p>
          <a:p>
            <a:pPr marL="180975" lvl="3" indent="-180975" fontAlgn="base">
              <a:spcBef>
                <a:spcPts val="0"/>
              </a:spcBef>
            </a:pPr>
            <a:r>
              <a:rPr lang="en-US"/>
              <a:t>Fourth level</a:t>
            </a:r>
          </a:p>
          <a:p>
            <a:pPr marL="180975" lvl="4" indent="-180975" fontAlgn="base">
              <a:spcBef>
                <a:spcPts val="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824A3A0-95D8-4F27-9221-3E2577418932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6183089" y="3604757"/>
            <a:ext cx="5458050" cy="290513"/>
          </a:xfrm>
          <a:solidFill>
            <a:schemeClr val="accent4">
              <a:lumMod val="60000"/>
              <a:lumOff val="40000"/>
            </a:schemeClr>
          </a:solidFill>
        </p:spPr>
        <p:txBody>
          <a:bodyPr lIns="108000"/>
          <a:lstStyle>
            <a:lvl1pPr>
              <a:defRPr lang="en-US" sz="1400" b="1">
                <a:solidFill>
                  <a:srgbClr val="05142D"/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1F654935-290F-4256-9AF3-522336730513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 rot="5400000">
            <a:off x="10302386" y="4682636"/>
            <a:ext cx="2126116" cy="551388"/>
          </a:xfrm>
          <a:noFill/>
        </p:spPr>
        <p:txBody>
          <a:bodyPr lIns="108000">
            <a:noAutofit/>
          </a:bodyPr>
          <a:lstStyle>
            <a:lvl1pPr>
              <a:defRPr lang="en-US" sz="2400" b="1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55807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4B0B87-31EA-400C-86B6-18F5B8E4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4A6F66-7462-4896-905C-F6B23C737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/>
              <a:t>Lorem ipsum dolor sit amet, consectetur adipiscing elit, sed do eiusmod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29526-7E43-40F8-9523-6D276C17A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3782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y BG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E240909-8DFC-4A32-88E6-B885ED1134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4D1D06B-B1A5-4FC2-88F7-DA0BEEC130C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096000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F5AFF2-DD5C-4926-A72C-82CD066B1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2155507"/>
            <a:ext cx="5545138" cy="1800001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5500">
                <a:solidFill>
                  <a:schemeClr val="bg1"/>
                </a:solidFill>
              </a:defRPr>
            </a:lvl1pPr>
          </a:lstStyle>
          <a:p>
            <a:pPr lvl="0">
              <a:lnSpc>
                <a:spcPts val="5800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9BCB3-964B-4243-ABAF-0547CCA1D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2" y="4081237"/>
            <a:ext cx="5545138" cy="385445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GB" sz="2000">
                <a:solidFill>
                  <a:schemeClr val="bg1"/>
                </a:solidFill>
                <a:latin typeface="SEB SansSerif Light" pitchFamily="2" charset="77"/>
              </a:defRPr>
            </a:lvl1pPr>
          </a:lstStyle>
          <a:p>
            <a:pPr marL="0"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8" name="Text Placeholder 31">
            <a:extLst>
              <a:ext uri="{FF2B5EF4-FFF2-40B4-BE49-F238E27FC236}">
                <a16:creationId xmlns:a16="http://schemas.microsoft.com/office/drawing/2014/main" id="{4C17403D-29D8-43B5-AD82-DCB534DC4D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338560" y="-1"/>
            <a:ext cx="851853" cy="850234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4749B79-1BBA-41A1-914E-1F52D4F92B6B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3B072-CCFD-4A69-A0A9-F06ED6DEA152}" type="datetime1">
              <a:rPr lang="en-GB" smtClean="0"/>
              <a:pPr/>
              <a:t>26/10/2024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19A9BC8-EF3F-4D73-AA3F-72FDA0F3554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vert="horz" lIns="0" tIns="0" rIns="0" bIns="0" rtlCol="0" anchor="t"/>
          <a:lstStyle>
            <a:lvl1pPr>
              <a:defRPr lang="en-GB" smtClean="0">
                <a:solidFill>
                  <a:schemeClr val="bg1"/>
                </a:solidFill>
              </a:defRPr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EF89480-D936-4DF4-A744-9FDE15D09607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57136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lide Small font WHITE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DB1CDB23-1942-2048-A270-0217F34EAAF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E0E0D896-1807-490D-B262-E0DB205D6483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0863" y="2280630"/>
            <a:ext cx="5005387" cy="322737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5EE9D81C-75FF-471F-9F29-D08400D5B0B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ED59BF-6836-47FA-A191-CCF11F599AAC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35741-9C08-4F61-8E62-68FABCCC09D2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89F8B-9B16-4422-8BE8-8F1D651E3D72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7482F0AA-8A8D-42F5-8857-C3AFCFA40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63221"/>
            <a:ext cx="5545138" cy="10516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43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lide_Bullets_WHITE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F09E71C6-A363-CB45-BFD7-FDF7EED407B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46D4ED85-E4CF-419F-9B89-D608B7563EF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986A41E6-3AE0-4EF8-B9FE-1B0C1DF8DDA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50862" y="2268000"/>
            <a:ext cx="4999392" cy="3294000"/>
          </a:xfrm>
        </p:spPr>
        <p:txBody>
          <a:bodyPr vert="horz" lIns="0" tIns="45720" rIns="91440" bIns="45720" rtlCol="0">
            <a:normAutofit/>
          </a:bodyPr>
          <a:lstStyle>
            <a:lvl1pPr>
              <a:defRPr lang="en-GB" sz="1800" spc="-10" baseline="0" dirty="0" smtClean="0"/>
            </a:lvl1pPr>
            <a:lvl2pPr>
              <a:spcBef>
                <a:spcPts val="1000"/>
              </a:spcBef>
              <a:defRPr spc="-10" baseline="0"/>
            </a:lvl2pPr>
            <a:lvl3pPr>
              <a:spcBef>
                <a:spcPts val="1000"/>
              </a:spcBef>
              <a:defRPr spc="-10" baseline="0"/>
            </a:lvl3pPr>
            <a:lvl4pPr>
              <a:spcBef>
                <a:spcPts val="1000"/>
              </a:spcBef>
              <a:defRPr spc="-10" baseline="0"/>
            </a:lvl4pPr>
            <a:lvl5pPr>
              <a:spcBef>
                <a:spcPts val="1000"/>
              </a:spcBef>
              <a:defRPr spc="-10" baseline="0"/>
            </a:lvl5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</a:t>
            </a:r>
            <a:r>
              <a:rPr lang="en-GB" err="1"/>
              <a:t>att</a:t>
            </a:r>
            <a:r>
              <a:rPr lang="en-GB"/>
              <a:t>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  <a:p>
            <a:pPr lvl="1"/>
            <a:endParaRPr lang="en-GB"/>
          </a:p>
          <a:p>
            <a:pPr lvl="2"/>
            <a:endParaRPr lang="en-GB"/>
          </a:p>
          <a:p>
            <a:pPr lvl="3"/>
            <a:endParaRPr lang="en-GB"/>
          </a:p>
          <a:p>
            <a:pPr lvl="4"/>
            <a:endParaRPr lang="en-GB"/>
          </a:p>
          <a:p>
            <a:pPr lvl="4"/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1845E0-C792-4956-AA27-1BEB0320D388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852406-2010-4E6F-92EA-04818D21F21F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1940668-D86A-4E7B-9032-22EAFD4CF915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0A894DF7-2CA8-49D0-94EC-1438B9A98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63221"/>
            <a:ext cx="5545138" cy="10516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372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24E40512-6DCD-4009-AADF-AD413A4A8372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7" y="1888682"/>
            <a:ext cx="5260952" cy="391703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17CAD4B7-22AF-4E36-B10C-C0F17EFE2805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371773" y="1888682"/>
            <a:ext cx="5260952" cy="391703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A68B5F-E840-45F4-AF9A-174289F81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5EFD2-57F7-467B-A743-92018ED83363}"/>
              </a:ext>
            </a:extLst>
          </p:cNvPr>
          <p:cNvSpPr>
            <a:spLocks noGrp="1"/>
          </p:cNvSpPr>
          <p:nvPr>
            <p:ph type="dt" sz="half" idx="51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19758D-4DF3-4AAF-A0E7-0E7E7D80E61F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91DDB5-442E-44AB-88E0-E42E7430E4D9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692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Heading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24E40512-6DCD-4009-AADF-AD413A4A8372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7" y="2218413"/>
            <a:ext cx="5260952" cy="35873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17CAD4B7-22AF-4E36-B10C-C0F17EFE2805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371773" y="2218413"/>
            <a:ext cx="5260952" cy="35873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A68B5F-E840-45F4-AF9A-174289F81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223F3DC-41FD-447F-BCE3-D86F89F40EFE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50862" y="1919525"/>
            <a:ext cx="5269367" cy="290513"/>
          </a:xfrm>
        </p:spPr>
        <p:txBody>
          <a:bodyPr anchor="b">
            <a:noAutofit/>
          </a:bodyPr>
          <a:lstStyle>
            <a:lvl1pPr marL="0" indent="0">
              <a:buNone/>
              <a:defRPr sz="16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02614C9-2487-4423-A25C-39466F49C5A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371773" y="1919525"/>
            <a:ext cx="5269367" cy="290513"/>
          </a:xfrm>
        </p:spPr>
        <p:txBody>
          <a:bodyPr anchor="b">
            <a:noAutofit/>
          </a:bodyPr>
          <a:lstStyle>
            <a:lvl1pPr marL="0" indent="0">
              <a:buNone/>
              <a:defRPr sz="16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3B95A8-150C-4DC8-B52D-CAE4742A8E15}"/>
              </a:ext>
            </a:extLst>
          </p:cNvPr>
          <p:cNvSpPr>
            <a:spLocks noGrp="1"/>
          </p:cNvSpPr>
          <p:nvPr>
            <p:ph type="dt" sz="half" idx="56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E4CB7F-3D4C-46FA-A686-4894512278F6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1211BB-6835-4E0D-B2EA-12E838B5971D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628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24E40512-6DCD-4009-AADF-AD413A4A8372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8" y="1888682"/>
            <a:ext cx="3461180" cy="3902518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29112CEB-146A-43AE-9504-79B578E1BAC5}"/>
              </a:ext>
            </a:extLst>
          </p:cNvPr>
          <p:cNvSpPr>
            <a:spLocks noGrp="1"/>
          </p:cNvSpPr>
          <p:nvPr>
            <p:ph sz="quarter" idx="52"/>
          </p:nvPr>
        </p:nvSpPr>
        <p:spPr>
          <a:xfrm>
            <a:off x="4365410" y="1888682"/>
            <a:ext cx="3461180" cy="3902518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0FDCCC82-E0D1-4A13-B452-85465BE6891C}"/>
              </a:ext>
            </a:extLst>
          </p:cNvPr>
          <p:cNvSpPr>
            <a:spLocks noGrp="1"/>
          </p:cNvSpPr>
          <p:nvPr>
            <p:ph sz="quarter" idx="54"/>
          </p:nvPr>
        </p:nvSpPr>
        <p:spPr>
          <a:xfrm>
            <a:off x="8179958" y="1888682"/>
            <a:ext cx="3461180" cy="3902518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7582F5-1BD5-42A4-A17B-B203A133478B}"/>
              </a:ext>
            </a:extLst>
          </p:cNvPr>
          <p:cNvSpPr>
            <a:spLocks noGrp="1"/>
          </p:cNvSpPr>
          <p:nvPr>
            <p:ph type="dt" sz="half" idx="55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E544ED-262C-41D6-92CC-F959F160AFBF}"/>
              </a:ext>
            </a:extLst>
          </p:cNvPr>
          <p:cNvSpPr>
            <a:spLocks noGrp="1"/>
          </p:cNvSpPr>
          <p:nvPr>
            <p:ph type="ftr" sz="quarter" idx="56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F6387-CB41-4305-A949-B2EF07A9D6AF}"/>
              </a:ext>
            </a:extLst>
          </p:cNvPr>
          <p:cNvSpPr>
            <a:spLocks noGrp="1"/>
          </p:cNvSpPr>
          <p:nvPr>
            <p:ph type="sldNum" sz="quarter" idx="57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B8212D5-DF14-4E39-8273-345FDAE87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462852"/>
            <a:ext cx="11090275" cy="10516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391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Heading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24E40512-6DCD-4009-AADF-AD413A4A8372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8" y="2220686"/>
            <a:ext cx="3461180" cy="3570514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29112CEB-146A-43AE-9504-79B578E1BAC5}"/>
              </a:ext>
            </a:extLst>
          </p:cNvPr>
          <p:cNvSpPr>
            <a:spLocks noGrp="1"/>
          </p:cNvSpPr>
          <p:nvPr>
            <p:ph sz="quarter" idx="52"/>
          </p:nvPr>
        </p:nvSpPr>
        <p:spPr>
          <a:xfrm>
            <a:off x="4365410" y="2220686"/>
            <a:ext cx="3461180" cy="3570514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0FDCCC82-E0D1-4A13-B452-85465BE6891C}"/>
              </a:ext>
            </a:extLst>
          </p:cNvPr>
          <p:cNvSpPr>
            <a:spLocks noGrp="1"/>
          </p:cNvSpPr>
          <p:nvPr>
            <p:ph sz="quarter" idx="54"/>
          </p:nvPr>
        </p:nvSpPr>
        <p:spPr>
          <a:xfrm>
            <a:off x="8179958" y="2220686"/>
            <a:ext cx="3461180" cy="3570514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B11EB95-F257-417E-BCDB-F41D243A7F8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559277" y="1919525"/>
            <a:ext cx="3461181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283A091-A9D5-417B-B97F-BB35EF17A109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4365410" y="1919525"/>
            <a:ext cx="3461181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DAABE48-689A-461A-A31A-375A9FE62C6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8179958" y="1919525"/>
            <a:ext cx="3461181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A2FA37-7B7E-4F0C-B485-3DD2DCCE04C3}"/>
              </a:ext>
            </a:extLst>
          </p:cNvPr>
          <p:cNvSpPr>
            <a:spLocks noGrp="1"/>
          </p:cNvSpPr>
          <p:nvPr>
            <p:ph type="dt" sz="half" idx="58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3D581A-3126-4C5D-9AD5-AEC282500E88}"/>
              </a:ext>
            </a:extLst>
          </p:cNvPr>
          <p:cNvSpPr>
            <a:spLocks noGrp="1"/>
          </p:cNvSpPr>
          <p:nvPr>
            <p:ph type="ftr" sz="quarter" idx="59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FF3FF7-2C6A-4A48-BF40-C6FA90DA61E0}"/>
              </a:ext>
            </a:extLst>
          </p:cNvPr>
          <p:cNvSpPr>
            <a:spLocks noGrp="1"/>
          </p:cNvSpPr>
          <p:nvPr>
            <p:ph type="sldNum" sz="quarter" idx="60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3E7EDFE-3080-446F-B8D2-5587EB935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462852"/>
            <a:ext cx="11090275" cy="10516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6452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24E40512-6DCD-4009-AADF-AD413A4A8372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7" y="1888682"/>
            <a:ext cx="4996973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CF5ED0F4-F995-4274-9113-D743B4561509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59277" y="4020021"/>
            <a:ext cx="4996973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17CAD4B7-22AF-4E36-B10C-C0F17EFE2805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635750" y="1888682"/>
            <a:ext cx="4996973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4A8B96DA-DA24-4093-ABE5-3A9235905E6A}"/>
              </a:ext>
            </a:extLst>
          </p:cNvPr>
          <p:cNvSpPr>
            <a:spLocks noGrp="1"/>
          </p:cNvSpPr>
          <p:nvPr>
            <p:ph sz="quarter" idx="51"/>
          </p:nvPr>
        </p:nvSpPr>
        <p:spPr>
          <a:xfrm>
            <a:off x="6635750" y="4020021"/>
            <a:ext cx="4996973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0BA6D3-464A-48D2-9294-D70654280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2FDA11-7684-4CBA-9C64-3D3F06285267}"/>
              </a:ext>
            </a:extLst>
          </p:cNvPr>
          <p:cNvSpPr>
            <a:spLocks noGrp="1"/>
          </p:cNvSpPr>
          <p:nvPr>
            <p:ph type="dt" sz="half" idx="52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1F0A0E-66D2-497E-B3CE-7C9AAEAC7223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E0FFBB-9842-4D3E-9232-D44EEE30B6C0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892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with Header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24E40512-6DCD-4009-AADF-AD413A4A8372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7" y="2222617"/>
            <a:ext cx="4996973" cy="151717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CF5ED0F4-F995-4274-9113-D743B4561509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59277" y="4310534"/>
            <a:ext cx="4996973" cy="151717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17CAD4B7-22AF-4E36-B10C-C0F17EFE2805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635750" y="2222617"/>
            <a:ext cx="4996973" cy="151717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4A8B96DA-DA24-4093-ABE5-3A9235905E6A}"/>
              </a:ext>
            </a:extLst>
          </p:cNvPr>
          <p:cNvSpPr>
            <a:spLocks noGrp="1"/>
          </p:cNvSpPr>
          <p:nvPr>
            <p:ph sz="quarter" idx="51"/>
          </p:nvPr>
        </p:nvSpPr>
        <p:spPr>
          <a:xfrm>
            <a:off x="6635750" y="4310534"/>
            <a:ext cx="4996973" cy="151717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0BA6D3-464A-48D2-9294-D70654280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6B395-5096-41E7-812E-E79E4FFE3DE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550863" y="4011613"/>
            <a:ext cx="5005387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A0A676A-6AD8-4A5B-A443-BDAC269F1DDD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635751" y="4011613"/>
            <a:ext cx="5005387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A37A72B-711E-4136-B5F8-62C2D718C4B6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50863" y="1927900"/>
            <a:ext cx="5005387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76BED58-6199-4BF2-A0A6-205A4BAB5DF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635751" y="1927900"/>
            <a:ext cx="5005387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720144-BF7A-488F-91E0-8ED7D56203C5}"/>
              </a:ext>
            </a:extLst>
          </p:cNvPr>
          <p:cNvSpPr>
            <a:spLocks noGrp="1"/>
          </p:cNvSpPr>
          <p:nvPr>
            <p:ph type="dt" sz="half" idx="56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32B27-B52E-4628-9CF0-95DBAD3E0502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9C307C-F274-4BFD-96B8-0481CB4320A1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7247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, No 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5CE93C19-B454-440F-B381-A1615F67DF16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7" y="841376"/>
            <a:ext cx="4996973" cy="235014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4D8EB8C5-3389-4119-8B8B-C26EDF49B21F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59277" y="3437563"/>
            <a:ext cx="4996973" cy="235014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BFDA5660-4265-416B-AAC5-361961374AD9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644165" y="841376"/>
            <a:ext cx="4996973" cy="235014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7CAD57A9-3698-4779-AE1A-2C202A928AB1}"/>
              </a:ext>
            </a:extLst>
          </p:cNvPr>
          <p:cNvSpPr>
            <a:spLocks noGrp="1"/>
          </p:cNvSpPr>
          <p:nvPr>
            <p:ph sz="quarter" idx="51"/>
          </p:nvPr>
        </p:nvSpPr>
        <p:spPr>
          <a:xfrm>
            <a:off x="6644165" y="3437563"/>
            <a:ext cx="4996973" cy="235014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F4EC3D-2F1E-4D41-A625-F3DA718C4A05}"/>
              </a:ext>
            </a:extLst>
          </p:cNvPr>
          <p:cNvSpPr>
            <a:spLocks noGrp="1"/>
          </p:cNvSpPr>
          <p:nvPr>
            <p:ph type="dt" sz="half" idx="52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55F05-4400-47D5-8BB4-B8D150431EC5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DAE7C8-4636-4505-9701-07D0EB0D2C51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253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with Headings, No 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5CE93C19-B454-440F-B381-A1615F67DF16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7" y="1138752"/>
            <a:ext cx="4996973" cy="209963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4D8EB8C5-3389-4119-8B8B-C26EDF49B21F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59277" y="3734939"/>
            <a:ext cx="4996973" cy="209963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BFDA5660-4265-416B-AAC5-361961374AD9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644165" y="1138752"/>
            <a:ext cx="4996973" cy="209963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7CAD57A9-3698-4779-AE1A-2C202A928AB1}"/>
              </a:ext>
            </a:extLst>
          </p:cNvPr>
          <p:cNvSpPr>
            <a:spLocks noGrp="1"/>
          </p:cNvSpPr>
          <p:nvPr>
            <p:ph sz="quarter" idx="51"/>
          </p:nvPr>
        </p:nvSpPr>
        <p:spPr>
          <a:xfrm>
            <a:off x="6644165" y="3734939"/>
            <a:ext cx="4996973" cy="209963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40BF209-830E-4683-91C6-7E3B28F0EDAF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50863" y="836613"/>
            <a:ext cx="5005387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724BFAA-54A3-49CE-B672-660CE658978E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644165" y="836613"/>
            <a:ext cx="5005387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079B749-A771-4628-9BDF-7CA245021368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550863" y="3427423"/>
            <a:ext cx="5005387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6656EA7-758A-4F34-9573-A3BEB8F1D8C0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644165" y="3427423"/>
            <a:ext cx="5005387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E953C7-94C5-4C05-81B2-21915936C87D}"/>
              </a:ext>
            </a:extLst>
          </p:cNvPr>
          <p:cNvSpPr>
            <a:spLocks noGrp="1"/>
          </p:cNvSpPr>
          <p:nvPr>
            <p:ph type="dt" sz="half" idx="58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24168C-D4F6-400D-8B00-D9FAEC635F30}"/>
              </a:ext>
            </a:extLst>
          </p:cNvPr>
          <p:cNvSpPr>
            <a:spLocks noGrp="1"/>
          </p:cNvSpPr>
          <p:nvPr>
            <p:ph type="ftr" sz="quarter" idx="59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F258C-D1D8-4F75-B387-AF1406AC9E35}"/>
              </a:ext>
            </a:extLst>
          </p:cNvPr>
          <p:cNvSpPr>
            <a:spLocks noGrp="1"/>
          </p:cNvSpPr>
          <p:nvPr>
            <p:ph type="sldNum" sz="quarter" idx="60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545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 BG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CBF678-EB00-45D6-AA0B-08F214F38B3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4D1D06B-B1A5-4FC2-88F7-DA0BEEC130C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096000" y="0"/>
            <a:ext cx="6094413" cy="6858000"/>
          </a:xfrm>
          <a:noFill/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F5AFF2-DD5C-4926-A72C-82CD066B1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2155507"/>
            <a:ext cx="5545138" cy="1800001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5500">
                <a:solidFill>
                  <a:schemeClr val="tx1"/>
                </a:solidFill>
              </a:defRPr>
            </a:lvl1pPr>
          </a:lstStyle>
          <a:p>
            <a:pPr lvl="0">
              <a:lnSpc>
                <a:spcPts val="5800"/>
              </a:lnSpc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9BCB3-964B-4243-ABAF-0547CCA1D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2" y="4081237"/>
            <a:ext cx="5545138" cy="385445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GB" sz="2000">
                <a:solidFill>
                  <a:schemeClr val="tx1"/>
                </a:solidFill>
                <a:latin typeface="SEB SansSerif Light" pitchFamily="2" charset="77"/>
              </a:defRPr>
            </a:lvl1pPr>
          </a:lstStyle>
          <a:p>
            <a:pPr marL="0" lvl="0"/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8" name="Text Placeholder 31">
            <a:extLst>
              <a:ext uri="{FF2B5EF4-FFF2-40B4-BE49-F238E27FC236}">
                <a16:creationId xmlns:a16="http://schemas.microsoft.com/office/drawing/2014/main" id="{4C17403D-29D8-43B5-AD82-DCB534DC4D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338560" y="-1"/>
            <a:ext cx="851853" cy="850234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C871804-7BF2-459F-95E6-3FB9E88F4CFB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004AE80-4009-49DB-B5B1-C723AA6EDC2A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elit, sed do </a:t>
            </a:r>
            <a:r>
              <a:rPr lang="sv-SE" err="1"/>
              <a:t>eiusmod</a:t>
            </a:r>
            <a:endParaRPr lang="sv-SE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B7AA2EC-0152-4184-98C5-49B6A1A2C906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9176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, Small Fo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F7D08A8B-BB41-4183-985A-BF78000D6DA4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0863" y="1881187"/>
            <a:ext cx="5005387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A05B8F70-F32C-4EF7-A5FE-9B8C72276CE0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50863" y="3126736"/>
            <a:ext cx="5005387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78946ED9-1959-4D7D-9D6C-9CF159F8157D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550863" y="4359957"/>
            <a:ext cx="5005387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E37103DA-3C5D-4274-8C76-4E106A13A021}"/>
              </a:ext>
            </a:extLst>
          </p:cNvPr>
          <p:cNvSpPr>
            <a:spLocks noGrp="1"/>
          </p:cNvSpPr>
          <p:nvPr>
            <p:ph sz="quarter" idx="51"/>
          </p:nvPr>
        </p:nvSpPr>
        <p:spPr>
          <a:xfrm>
            <a:off x="6635752" y="1881187"/>
            <a:ext cx="5005387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864626BF-2D29-4134-BCAA-F90DB82F4E4F}"/>
              </a:ext>
            </a:extLst>
          </p:cNvPr>
          <p:cNvSpPr>
            <a:spLocks noGrp="1"/>
          </p:cNvSpPr>
          <p:nvPr>
            <p:ph sz="quarter" idx="52"/>
          </p:nvPr>
        </p:nvSpPr>
        <p:spPr>
          <a:xfrm>
            <a:off x="6635752" y="3126736"/>
            <a:ext cx="5005387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50EFF2CF-42BC-4779-AF16-E020E0230672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6635752" y="4359957"/>
            <a:ext cx="5005387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E512F3F-A5AD-4DCB-9DAD-45791E8B9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04D643-3A09-4372-BAA5-1C4CFBA76550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14A302-22D4-43ED-B478-11EFA81A8F45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E6087-9024-4DB8-831F-77BA3C226CED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543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4180">
          <p15:clr>
            <a:srgbClr val="FBAE40"/>
          </p15:clr>
        </p15:guide>
        <p15:guide id="5" pos="350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 with Heading, Small Fo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F7D08A8B-BB41-4183-985A-BF78000D6DA4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0864" y="2235744"/>
            <a:ext cx="5005386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A05B8F70-F32C-4EF7-A5FE-9B8C72276CE0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50864" y="3557089"/>
            <a:ext cx="5005386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78946ED9-1959-4D7D-9D6C-9CF159F8157D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550864" y="4900596"/>
            <a:ext cx="5005386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E37103DA-3C5D-4274-8C76-4E106A13A021}"/>
              </a:ext>
            </a:extLst>
          </p:cNvPr>
          <p:cNvSpPr>
            <a:spLocks noGrp="1"/>
          </p:cNvSpPr>
          <p:nvPr>
            <p:ph sz="quarter" idx="51"/>
          </p:nvPr>
        </p:nvSpPr>
        <p:spPr>
          <a:xfrm>
            <a:off x="6635752" y="2235744"/>
            <a:ext cx="5005387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864626BF-2D29-4134-BCAA-F90DB82F4E4F}"/>
              </a:ext>
            </a:extLst>
          </p:cNvPr>
          <p:cNvSpPr>
            <a:spLocks noGrp="1"/>
          </p:cNvSpPr>
          <p:nvPr>
            <p:ph sz="quarter" idx="52"/>
          </p:nvPr>
        </p:nvSpPr>
        <p:spPr>
          <a:xfrm>
            <a:off x="6635752" y="3557089"/>
            <a:ext cx="5005387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50EFF2CF-42BC-4779-AF16-E020E0230672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6635752" y="4900596"/>
            <a:ext cx="5005387" cy="91122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E512F3F-A5AD-4DCB-9DAD-45791E8B9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1AB959A-FBF1-4396-BEF7-2CEF4E410F2D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50863" y="1941044"/>
            <a:ext cx="5005388" cy="290513"/>
          </a:xfrm>
        </p:spPr>
        <p:txBody>
          <a:bodyPr anchor="b">
            <a:noAutofit/>
          </a:bodyPr>
          <a:lstStyle>
            <a:lvl1pPr marL="0" indent="0">
              <a:buNone/>
              <a:defRPr sz="12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D61CD3F-1CCC-4CAD-A6E7-DE465B515960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550863" y="3262388"/>
            <a:ext cx="5005388" cy="290513"/>
          </a:xfrm>
        </p:spPr>
        <p:txBody>
          <a:bodyPr anchor="b">
            <a:noAutofit/>
          </a:bodyPr>
          <a:lstStyle>
            <a:lvl1pPr marL="0" indent="0">
              <a:buNone/>
              <a:defRPr sz="12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D232C23-2797-4256-BE4F-3E560209BBC4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550863" y="4607285"/>
            <a:ext cx="5005388" cy="290513"/>
          </a:xfrm>
        </p:spPr>
        <p:txBody>
          <a:bodyPr anchor="b">
            <a:noAutofit/>
          </a:bodyPr>
          <a:lstStyle>
            <a:lvl1pPr marL="0" indent="0">
              <a:buNone/>
              <a:defRPr sz="12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0D552EB4-0438-44C2-960F-C399D1C710E6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635748" y="1941044"/>
            <a:ext cx="5005388" cy="290513"/>
          </a:xfrm>
        </p:spPr>
        <p:txBody>
          <a:bodyPr anchor="b">
            <a:noAutofit/>
          </a:bodyPr>
          <a:lstStyle>
            <a:lvl1pPr marL="0" indent="0">
              <a:buNone/>
              <a:defRPr sz="12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351B9AC2-4385-4731-8A2D-AD7A43760BEB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6635748" y="3262388"/>
            <a:ext cx="5005388" cy="290513"/>
          </a:xfrm>
        </p:spPr>
        <p:txBody>
          <a:bodyPr anchor="b">
            <a:noAutofit/>
          </a:bodyPr>
          <a:lstStyle>
            <a:lvl1pPr marL="0" indent="0">
              <a:buNone/>
              <a:defRPr sz="12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D8EE1F0F-FD37-4B21-BA65-B4F4B9735C86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6635748" y="4607285"/>
            <a:ext cx="5005388" cy="290513"/>
          </a:xfrm>
        </p:spPr>
        <p:txBody>
          <a:bodyPr anchor="b">
            <a:noAutofit/>
          </a:bodyPr>
          <a:lstStyle>
            <a:lvl1pPr marL="0" indent="0">
              <a:buNone/>
              <a:defRPr sz="12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0B404D-A057-453D-A679-429A8ABCF9B2}"/>
              </a:ext>
            </a:extLst>
          </p:cNvPr>
          <p:cNvSpPr>
            <a:spLocks noGrp="1"/>
          </p:cNvSpPr>
          <p:nvPr>
            <p:ph type="dt" sz="half" idx="60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103E0-01B9-4ACA-B84F-17C885E83C2F}"/>
              </a:ext>
            </a:extLst>
          </p:cNvPr>
          <p:cNvSpPr>
            <a:spLocks noGrp="1"/>
          </p:cNvSpPr>
          <p:nvPr>
            <p:ph type="ftr" sz="quarter" idx="61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4D5D62-ADB3-494C-A752-93887AEA383B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254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4180">
          <p15:clr>
            <a:srgbClr val="FBAE40"/>
          </p15:clr>
        </p15:guide>
        <p15:guide id="5" pos="350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24E40512-6DCD-4009-AADF-AD413A4A8372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8" y="1888682"/>
            <a:ext cx="3461180" cy="184375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CF5ED0F4-F995-4274-9113-D743B4561509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59277" y="4020021"/>
            <a:ext cx="3461181" cy="184375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29112CEB-146A-43AE-9504-79B578E1BAC5}"/>
              </a:ext>
            </a:extLst>
          </p:cNvPr>
          <p:cNvSpPr>
            <a:spLocks noGrp="1"/>
          </p:cNvSpPr>
          <p:nvPr>
            <p:ph sz="quarter" idx="52"/>
          </p:nvPr>
        </p:nvSpPr>
        <p:spPr>
          <a:xfrm>
            <a:off x="4365410" y="1888682"/>
            <a:ext cx="3461180" cy="184375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A54A162D-AC98-4597-8AA7-5E325B34F77E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4365409" y="4020021"/>
            <a:ext cx="3461181" cy="184375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0FDCCC82-E0D1-4A13-B452-85465BE6891C}"/>
              </a:ext>
            </a:extLst>
          </p:cNvPr>
          <p:cNvSpPr>
            <a:spLocks noGrp="1"/>
          </p:cNvSpPr>
          <p:nvPr>
            <p:ph sz="quarter" idx="54"/>
          </p:nvPr>
        </p:nvSpPr>
        <p:spPr>
          <a:xfrm>
            <a:off x="8179958" y="1888682"/>
            <a:ext cx="3461180" cy="184375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9F4801C0-1673-4DFF-88A8-5C6C405A38A7}"/>
              </a:ext>
            </a:extLst>
          </p:cNvPr>
          <p:cNvSpPr>
            <a:spLocks noGrp="1"/>
          </p:cNvSpPr>
          <p:nvPr>
            <p:ph sz="quarter" idx="55"/>
          </p:nvPr>
        </p:nvSpPr>
        <p:spPr>
          <a:xfrm>
            <a:off x="8179957" y="4020021"/>
            <a:ext cx="3461181" cy="184375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72C621-1285-4AE5-8233-A7E0D095F28A}"/>
              </a:ext>
            </a:extLst>
          </p:cNvPr>
          <p:cNvSpPr>
            <a:spLocks noGrp="1"/>
          </p:cNvSpPr>
          <p:nvPr>
            <p:ph type="dt" sz="half" idx="56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7EE71D-ABDF-4405-A710-05F9654609F0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EAB01-A6F6-4EE1-88BC-146E1438345E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BE9B6B3-4355-4A1E-842A-8A2B172F6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462852"/>
            <a:ext cx="11090275" cy="10516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312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ontent with Heading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24E40512-6DCD-4009-AADF-AD413A4A8372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8" y="2199360"/>
            <a:ext cx="3461180" cy="153307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CF5ED0F4-F995-4274-9113-D743B4561509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59277" y="4330699"/>
            <a:ext cx="3461181" cy="153307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29112CEB-146A-43AE-9504-79B578E1BAC5}"/>
              </a:ext>
            </a:extLst>
          </p:cNvPr>
          <p:cNvSpPr>
            <a:spLocks noGrp="1"/>
          </p:cNvSpPr>
          <p:nvPr>
            <p:ph sz="quarter" idx="52"/>
          </p:nvPr>
        </p:nvSpPr>
        <p:spPr>
          <a:xfrm>
            <a:off x="4365410" y="2199360"/>
            <a:ext cx="3461180" cy="153307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A54A162D-AC98-4597-8AA7-5E325B34F77E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4365409" y="4330699"/>
            <a:ext cx="3461181" cy="153307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0FDCCC82-E0D1-4A13-B452-85465BE6891C}"/>
              </a:ext>
            </a:extLst>
          </p:cNvPr>
          <p:cNvSpPr>
            <a:spLocks noGrp="1"/>
          </p:cNvSpPr>
          <p:nvPr>
            <p:ph sz="quarter" idx="54"/>
          </p:nvPr>
        </p:nvSpPr>
        <p:spPr>
          <a:xfrm>
            <a:off x="8179958" y="2199360"/>
            <a:ext cx="3461180" cy="153307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9F4801C0-1673-4DFF-88A8-5C6C405A38A7}"/>
              </a:ext>
            </a:extLst>
          </p:cNvPr>
          <p:cNvSpPr>
            <a:spLocks noGrp="1"/>
          </p:cNvSpPr>
          <p:nvPr>
            <p:ph sz="quarter" idx="55"/>
          </p:nvPr>
        </p:nvSpPr>
        <p:spPr>
          <a:xfrm>
            <a:off x="8179957" y="4330699"/>
            <a:ext cx="3461181" cy="153307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01A3FB86-216E-4011-9A4B-2E42FCAA1A3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559279" y="1908847"/>
            <a:ext cx="3461180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3098775-B9D0-414C-AF15-2769B93F2ED6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365410" y="1908847"/>
            <a:ext cx="3461180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EFDE7C5-668B-4271-8A15-9E7249BEF9A0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8179958" y="1908847"/>
            <a:ext cx="3461180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CA4693CE-860C-430A-9BA8-67C4A6181821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559279" y="4026093"/>
            <a:ext cx="3461180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767FD3F-7758-41FE-8CD8-891E3C6E6904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4365410" y="4026093"/>
            <a:ext cx="3461180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BF800D42-AC33-421E-A40E-263B218B0B5A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8179958" y="4026093"/>
            <a:ext cx="3461180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169D84-FF84-419F-8C12-7E21522E05DE}"/>
              </a:ext>
            </a:extLst>
          </p:cNvPr>
          <p:cNvSpPr>
            <a:spLocks noGrp="1"/>
          </p:cNvSpPr>
          <p:nvPr>
            <p:ph type="dt" sz="half" idx="62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BCA790-BFCB-4E48-83AE-DC882306E8AF}"/>
              </a:ext>
            </a:extLst>
          </p:cNvPr>
          <p:cNvSpPr>
            <a:spLocks noGrp="1"/>
          </p:cNvSpPr>
          <p:nvPr>
            <p:ph type="ftr" sz="quarter" idx="63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A6C5F-0350-4C9C-B0B7-7E61396D277E}"/>
              </a:ext>
            </a:extLst>
          </p:cNvPr>
          <p:cNvSpPr>
            <a:spLocks noGrp="1"/>
          </p:cNvSpPr>
          <p:nvPr>
            <p:ph type="sldNum" sz="quarter" idx="64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7986775B-8F66-45BC-9A7B-87451CC70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462852"/>
            <a:ext cx="11090275" cy="10516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05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ontent, Small Fo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158BE604-4A32-4243-AB35-DC5D570FE763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8" y="1959951"/>
            <a:ext cx="2462218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D826D159-8B38-4094-9239-CF2C7BED5E85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59278" y="4120031"/>
            <a:ext cx="2462218" cy="177420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3FE6B20C-FA77-46DE-B568-C9AE0985F366}"/>
              </a:ext>
            </a:extLst>
          </p:cNvPr>
          <p:cNvSpPr>
            <a:spLocks noGrp="1"/>
          </p:cNvSpPr>
          <p:nvPr>
            <p:ph sz="quarter" idx="52"/>
          </p:nvPr>
        </p:nvSpPr>
        <p:spPr>
          <a:xfrm>
            <a:off x="3434999" y="1959951"/>
            <a:ext cx="2462218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EBB6E3D2-8194-4910-8987-5E36D6CD2ED7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3434999" y="4120031"/>
            <a:ext cx="2462218" cy="177420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7FFB9BD2-DC9D-44F0-8CF6-730F84B674A6}"/>
              </a:ext>
            </a:extLst>
          </p:cNvPr>
          <p:cNvSpPr>
            <a:spLocks noGrp="1"/>
          </p:cNvSpPr>
          <p:nvPr>
            <p:ph sz="quarter" idx="54"/>
          </p:nvPr>
        </p:nvSpPr>
        <p:spPr>
          <a:xfrm>
            <a:off x="6297468" y="1959951"/>
            <a:ext cx="2462218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E42D7383-F372-477A-9339-98A622B3DCC5}"/>
              </a:ext>
            </a:extLst>
          </p:cNvPr>
          <p:cNvSpPr>
            <a:spLocks noGrp="1"/>
          </p:cNvSpPr>
          <p:nvPr>
            <p:ph sz="quarter" idx="55"/>
          </p:nvPr>
        </p:nvSpPr>
        <p:spPr>
          <a:xfrm>
            <a:off x="6297468" y="4120031"/>
            <a:ext cx="2462218" cy="177420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0C4AC697-6606-4720-8728-831F5BFC573E}"/>
              </a:ext>
            </a:extLst>
          </p:cNvPr>
          <p:cNvSpPr>
            <a:spLocks noGrp="1"/>
          </p:cNvSpPr>
          <p:nvPr>
            <p:ph sz="quarter" idx="56"/>
          </p:nvPr>
        </p:nvSpPr>
        <p:spPr>
          <a:xfrm>
            <a:off x="9173189" y="1959951"/>
            <a:ext cx="2462218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E55C0C06-32F7-48BA-8C8F-54D61A756FA7}"/>
              </a:ext>
            </a:extLst>
          </p:cNvPr>
          <p:cNvSpPr>
            <a:spLocks noGrp="1"/>
          </p:cNvSpPr>
          <p:nvPr>
            <p:ph sz="quarter" idx="57"/>
          </p:nvPr>
        </p:nvSpPr>
        <p:spPr>
          <a:xfrm>
            <a:off x="9173189" y="4120031"/>
            <a:ext cx="2462218" cy="177420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BB135E-2D18-411D-BA23-CC7315017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B8B1ED-1960-4B99-8E37-A4CFC92C02D4}"/>
              </a:ext>
            </a:extLst>
          </p:cNvPr>
          <p:cNvSpPr>
            <a:spLocks noGrp="1"/>
          </p:cNvSpPr>
          <p:nvPr>
            <p:ph type="dt" sz="half" idx="58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E51B52-657E-44AB-B6A3-3AC9E0A22D4E}"/>
              </a:ext>
            </a:extLst>
          </p:cNvPr>
          <p:cNvSpPr>
            <a:spLocks noGrp="1"/>
          </p:cNvSpPr>
          <p:nvPr>
            <p:ph type="ftr" sz="quarter" idx="59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1793CC-5EE3-4E85-A00A-0A2CFBE8384F}"/>
              </a:ext>
            </a:extLst>
          </p:cNvPr>
          <p:cNvSpPr>
            <a:spLocks noGrp="1"/>
          </p:cNvSpPr>
          <p:nvPr>
            <p:ph type="sldNum" sz="quarter" idx="60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811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ontent with Headings, Small Fo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158BE604-4A32-4243-AB35-DC5D570FE763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8" y="2133647"/>
            <a:ext cx="2462218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D826D159-8B38-4094-9239-CF2C7BED5E85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59278" y="4169669"/>
            <a:ext cx="2462218" cy="177420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3FE6B20C-FA77-46DE-B568-C9AE0985F366}"/>
              </a:ext>
            </a:extLst>
          </p:cNvPr>
          <p:cNvSpPr>
            <a:spLocks noGrp="1"/>
          </p:cNvSpPr>
          <p:nvPr>
            <p:ph sz="quarter" idx="52"/>
          </p:nvPr>
        </p:nvSpPr>
        <p:spPr>
          <a:xfrm>
            <a:off x="3434999" y="2133647"/>
            <a:ext cx="2462218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EBB6E3D2-8194-4910-8987-5E36D6CD2ED7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3434999" y="4169669"/>
            <a:ext cx="2462218" cy="177420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7FFB9BD2-DC9D-44F0-8CF6-730F84B674A6}"/>
              </a:ext>
            </a:extLst>
          </p:cNvPr>
          <p:cNvSpPr>
            <a:spLocks noGrp="1"/>
          </p:cNvSpPr>
          <p:nvPr>
            <p:ph sz="quarter" idx="54"/>
          </p:nvPr>
        </p:nvSpPr>
        <p:spPr>
          <a:xfrm>
            <a:off x="6297468" y="2133647"/>
            <a:ext cx="2475470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E42D7383-F372-477A-9339-98A622B3DCC5}"/>
              </a:ext>
            </a:extLst>
          </p:cNvPr>
          <p:cNvSpPr>
            <a:spLocks noGrp="1"/>
          </p:cNvSpPr>
          <p:nvPr>
            <p:ph sz="quarter" idx="55"/>
          </p:nvPr>
        </p:nvSpPr>
        <p:spPr>
          <a:xfrm>
            <a:off x="6297468" y="4169669"/>
            <a:ext cx="2475470" cy="177420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0C4AC697-6606-4720-8728-831F5BFC573E}"/>
              </a:ext>
            </a:extLst>
          </p:cNvPr>
          <p:cNvSpPr>
            <a:spLocks noGrp="1"/>
          </p:cNvSpPr>
          <p:nvPr>
            <p:ph sz="quarter" idx="56"/>
          </p:nvPr>
        </p:nvSpPr>
        <p:spPr>
          <a:xfrm>
            <a:off x="9173189" y="2133647"/>
            <a:ext cx="2467948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E55C0C06-32F7-48BA-8C8F-54D61A756FA7}"/>
              </a:ext>
            </a:extLst>
          </p:cNvPr>
          <p:cNvSpPr>
            <a:spLocks noGrp="1"/>
          </p:cNvSpPr>
          <p:nvPr>
            <p:ph sz="quarter" idx="57"/>
          </p:nvPr>
        </p:nvSpPr>
        <p:spPr>
          <a:xfrm>
            <a:off x="9173189" y="4169669"/>
            <a:ext cx="2467948" cy="1774201"/>
          </a:xfrm>
        </p:spPr>
        <p:txBody>
          <a:bodyPr vert="horz" lIns="0" tIns="0" rIns="0" bIns="0" rtlCol="0">
            <a:noAutofit/>
          </a:bodyPr>
          <a:lstStyle>
            <a:lvl1pPr>
              <a:defRPr lang="en-US" sz="1100" smtClean="0">
                <a:latin typeface="+mn-lt"/>
              </a:defRPr>
            </a:lvl1pPr>
            <a:lvl2pPr>
              <a:defRPr lang="en-US" sz="1100" smtClean="0">
                <a:latin typeface="+mn-lt"/>
              </a:defRPr>
            </a:lvl2pPr>
            <a:lvl3pPr>
              <a:defRPr lang="en-US" sz="1100" smtClean="0">
                <a:latin typeface="+mn-lt"/>
              </a:defRPr>
            </a:lvl3pPr>
            <a:lvl4pPr>
              <a:defRPr lang="en-US" sz="1100" smtClean="0">
                <a:latin typeface="+mn-lt"/>
              </a:defRPr>
            </a:lvl4pPr>
            <a:lvl5pPr>
              <a:defRPr lang="en-GB" sz="11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US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US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US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US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BB135E-2D18-411D-BA23-CC7315017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E093C950-0A05-4F8B-9D0A-FD8EA310825F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559278" y="1843134"/>
            <a:ext cx="2475470" cy="290513"/>
          </a:xfrm>
        </p:spPr>
        <p:txBody>
          <a:bodyPr anchor="b">
            <a:noAutofit/>
          </a:bodyPr>
          <a:lstStyle>
            <a:lvl1pPr marL="0" indent="0">
              <a:buNone/>
              <a:defRPr sz="11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5AB3741-39C2-4BF7-9CB7-CEDCAAF86BB1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3428373" y="1843134"/>
            <a:ext cx="2475470" cy="290513"/>
          </a:xfrm>
        </p:spPr>
        <p:txBody>
          <a:bodyPr anchor="b">
            <a:noAutofit/>
          </a:bodyPr>
          <a:lstStyle>
            <a:lvl1pPr marL="0" indent="0">
              <a:buNone/>
              <a:defRPr sz="11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79DFAFF-3E83-4949-BEAF-BCA7BAB3170B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6297468" y="1843134"/>
            <a:ext cx="2475470" cy="290513"/>
          </a:xfrm>
        </p:spPr>
        <p:txBody>
          <a:bodyPr anchor="b">
            <a:noAutofit/>
          </a:bodyPr>
          <a:lstStyle>
            <a:lvl1pPr marL="0" indent="0">
              <a:buNone/>
              <a:defRPr sz="11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686E656D-2C13-49B8-80E8-DDD90C82C866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>
          <a:xfrm>
            <a:off x="559278" y="3879156"/>
            <a:ext cx="2475470" cy="290513"/>
          </a:xfrm>
        </p:spPr>
        <p:txBody>
          <a:bodyPr anchor="b">
            <a:noAutofit/>
          </a:bodyPr>
          <a:lstStyle>
            <a:lvl1pPr marL="0" indent="0">
              <a:buNone/>
              <a:defRPr sz="11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CD4667BE-2701-41EC-B06E-437E9CED8C8B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3428373" y="3879156"/>
            <a:ext cx="2475470" cy="290513"/>
          </a:xfrm>
        </p:spPr>
        <p:txBody>
          <a:bodyPr anchor="b">
            <a:noAutofit/>
          </a:bodyPr>
          <a:lstStyle>
            <a:lvl1pPr marL="0" indent="0">
              <a:buNone/>
              <a:defRPr sz="11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6069D3D1-BFAD-4CF4-8A74-CEC4E70A3BE1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6297468" y="3879156"/>
            <a:ext cx="2475470" cy="290513"/>
          </a:xfrm>
        </p:spPr>
        <p:txBody>
          <a:bodyPr anchor="b">
            <a:noAutofit/>
          </a:bodyPr>
          <a:lstStyle>
            <a:lvl1pPr marL="0" indent="0">
              <a:buNone/>
              <a:defRPr sz="11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55EB1DAB-4E69-49FC-844A-1E64042D1DE7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9173189" y="1843134"/>
            <a:ext cx="2467949" cy="290513"/>
          </a:xfrm>
        </p:spPr>
        <p:txBody>
          <a:bodyPr anchor="b">
            <a:noAutofit/>
          </a:bodyPr>
          <a:lstStyle>
            <a:lvl1pPr marL="0" indent="0">
              <a:buNone/>
              <a:defRPr sz="11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76A89F17-D97C-4889-BD91-9AA33FA54175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9173189" y="3879156"/>
            <a:ext cx="2467949" cy="290513"/>
          </a:xfrm>
        </p:spPr>
        <p:txBody>
          <a:bodyPr anchor="b">
            <a:noAutofit/>
          </a:bodyPr>
          <a:lstStyle>
            <a:lvl1pPr marL="0" indent="0">
              <a:buNone/>
              <a:defRPr sz="11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31787B-F820-4BB5-BFA2-96E3D1684AEE}"/>
              </a:ext>
            </a:extLst>
          </p:cNvPr>
          <p:cNvSpPr>
            <a:spLocks noGrp="1"/>
          </p:cNvSpPr>
          <p:nvPr>
            <p:ph type="dt" sz="half" idx="66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0CE537-59DD-46B2-B396-696DCB91C2E2}"/>
              </a:ext>
            </a:extLst>
          </p:cNvPr>
          <p:cNvSpPr>
            <a:spLocks noGrp="1"/>
          </p:cNvSpPr>
          <p:nvPr>
            <p:ph type="ftr" sz="quarter" idx="67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79AC41-4A47-45EE-9594-A356C9F82902}"/>
              </a:ext>
            </a:extLst>
          </p:cNvPr>
          <p:cNvSpPr>
            <a:spLocks noGrp="1"/>
          </p:cNvSpPr>
          <p:nvPr>
            <p:ph type="sldNum" sz="quarter" idx="68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451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in BG, Small Low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F09E71C6-A363-CB45-BFD7-FDF7EED407B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1999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C671DF26-F49F-8141-AF62-13AA1DC809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2" y="5629596"/>
            <a:ext cx="5545138" cy="704089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100"/>
              </a:lnSpc>
              <a:spcBef>
                <a:spcPts val="2000"/>
              </a:spcBef>
              <a:buNone/>
              <a:defRPr sz="1800" b="0" i="0" spc="-10" baseline="0">
                <a:solidFill>
                  <a:schemeClr val="bg2"/>
                </a:solidFill>
                <a:latin typeface="SEB SansSerif" pitchFamily="2" charset="77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</a:t>
            </a:r>
            <a:r>
              <a:rPr lang="en-GB" err="1"/>
              <a:t>att</a:t>
            </a:r>
            <a:r>
              <a:rPr lang="en-GB"/>
              <a:t>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80BD532-8E52-4D7F-9D56-38D15EF8CFF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2BC91A-973B-4DAB-B082-898839DE536C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3B072-CCFD-4A69-A0A9-F06ED6DEA152}" type="datetime1">
              <a:rPr lang="en-GB" smtClean="0"/>
              <a:pPr/>
              <a:t>26/10/2024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C8F334-2959-466B-B930-F2166414CF10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vert="horz" lIns="0" tIns="0" rIns="0" bIns="0" rtlCol="0" anchor="t"/>
          <a:lstStyle>
            <a:lvl1pPr>
              <a:defRPr lang="en-GB" smtClean="0">
                <a:solidFill>
                  <a:schemeClr val="bg1"/>
                </a:solidFill>
              </a:defRPr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21F488-0B49-48C2-831A-A11989954ADF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879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Title, Bullets, Image 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CE2E4602-03DD-0B4C-B65F-5892A5991FD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234800" y="1257301"/>
            <a:ext cx="3600000" cy="4343400"/>
          </a:xfrm>
        </p:spPr>
        <p:txBody>
          <a:bodyPr vert="horz" lIns="0" tIns="45720" rIns="91440" bIns="45720" rtlCol="0">
            <a:normAutofit/>
          </a:bodyPr>
          <a:lstStyle>
            <a:lvl1pPr>
              <a:defRPr lang="en-GB" sz="2000" dirty="0"/>
            </a:lvl1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</a:t>
            </a:r>
            <a:r>
              <a:rPr lang="en-GB" err="1"/>
              <a:t>att</a:t>
            </a:r>
            <a:r>
              <a:rPr lang="en-GB"/>
              <a:t>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  <a:p>
            <a:pPr lvl="0"/>
            <a:r>
              <a:rPr lang="en-GB" err="1"/>
              <a:t>Nivå</a:t>
            </a:r>
            <a:r>
              <a:rPr lang="en-GB"/>
              <a:t> </a:t>
            </a:r>
            <a:r>
              <a:rPr lang="en-GB" err="1"/>
              <a:t>två</a:t>
            </a:r>
            <a:endParaRPr lang="en-GB"/>
          </a:p>
          <a:p>
            <a:pPr lvl="0"/>
            <a:r>
              <a:rPr lang="en-GB" err="1"/>
              <a:t>Nivå</a:t>
            </a:r>
            <a:r>
              <a:rPr lang="en-GB"/>
              <a:t> </a:t>
            </a:r>
            <a:r>
              <a:rPr lang="en-GB" err="1"/>
              <a:t>tre</a:t>
            </a:r>
            <a:endParaRPr lang="en-GB"/>
          </a:p>
          <a:p>
            <a:pPr lvl="0"/>
            <a:r>
              <a:rPr lang="en-GB" err="1"/>
              <a:t>Nivå</a:t>
            </a:r>
            <a:r>
              <a:rPr lang="en-GB"/>
              <a:t> </a:t>
            </a:r>
            <a:r>
              <a:rPr lang="en-GB" err="1"/>
              <a:t>fyra</a:t>
            </a:r>
            <a:endParaRPr lang="en-GB"/>
          </a:p>
          <a:p>
            <a:pPr lvl="0"/>
            <a:r>
              <a:rPr lang="en-GB" err="1"/>
              <a:t>Nivå</a:t>
            </a:r>
            <a:endParaRPr lang="en-GB"/>
          </a:p>
        </p:txBody>
      </p:sp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F09E71C6-A363-CB45-BFD7-FDF7EED407B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11" name="Platshållare för text 4">
            <a:extLst>
              <a:ext uri="{FF2B5EF4-FFF2-40B4-BE49-F238E27FC236}">
                <a16:creationId xmlns:a16="http://schemas.microsoft.com/office/drawing/2014/main" id="{A0F12356-5F91-4C34-9E89-87E5D1AD5A5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0050A-B2BE-4329-9A6F-AA1836CE6D76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272C03E-3039-4D53-B451-A6ECC537C8BF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6FEC4A-A7B7-4410-92BD-A874B052666A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439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778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 Title, Textblock, Image 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F09E71C6-A363-CB45-BFD7-FDF7EED407B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323647D0-57F1-B64D-BFE3-8A06D5AC742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235075" y="1282702"/>
            <a:ext cx="3600000" cy="4292598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00000" rtl="0" eaLnBrk="1" fontAlgn="auto" latinLnBrk="0" hangingPunct="1">
              <a:lnSpc>
                <a:spcPts val="15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spc="-10" baseline="0">
                <a:latin typeface="SEB SansSerif" pitchFamily="2" charset="77"/>
              </a:defRPr>
            </a:lvl1pPr>
            <a:lvl2pPr marL="457200" indent="0">
              <a:buNone/>
              <a:defRPr sz="1800" b="0" i="0">
                <a:latin typeface="SEB SansSerif" pitchFamily="2" charset="77"/>
              </a:defRPr>
            </a:lvl2pPr>
            <a:lvl3pPr marL="914400" indent="0">
              <a:buNone/>
              <a:defRPr sz="1800" b="0" i="0">
                <a:latin typeface="SEB SansSerif" pitchFamily="2" charset="77"/>
              </a:defRPr>
            </a:lvl3pPr>
            <a:lvl4pPr marL="1371600" indent="0">
              <a:buNone/>
              <a:defRPr sz="1800" b="0" i="0">
                <a:latin typeface="SEB SansSerif" pitchFamily="2" charset="77"/>
              </a:defRPr>
            </a:lvl4pPr>
            <a:lvl5pPr marL="1828800" indent="0">
              <a:buNone/>
              <a:defRPr sz="1800" b="0" i="0">
                <a:latin typeface="SEB SansSerif" pitchFamily="2" charset="77"/>
              </a:defRPr>
            </a:lvl5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</a:t>
            </a:r>
            <a:r>
              <a:rPr lang="en-GB" err="1"/>
              <a:t>att</a:t>
            </a:r>
            <a:r>
              <a:rPr lang="en-GB"/>
              <a:t>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B9D99F34-EEF6-4560-9627-499C3FA1561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8634FD-556F-4733-9E39-F1EF93DB900E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A15147-49AD-4F84-80DD-9DCFDB52270F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2AFE5F-2850-46D0-AAC2-56DE667E47DF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99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778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Bullets, Textblock, Image 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F09E71C6-A363-CB45-BFD7-FDF7EED407B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323647D0-57F1-B64D-BFE3-8A06D5AC742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0863" y="3862388"/>
            <a:ext cx="3600000" cy="2146300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00000" rtl="0" eaLnBrk="1" fontAlgn="auto" latinLnBrk="0" hangingPunct="1">
              <a:lnSpc>
                <a:spcPts val="15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 spc="-10" baseline="0">
                <a:latin typeface="SEB SansSerif" pitchFamily="2" charset="77"/>
              </a:defRPr>
            </a:lvl1pPr>
            <a:lvl2pPr marL="457200" indent="0">
              <a:buNone/>
              <a:defRPr sz="1800" b="0" i="0">
                <a:latin typeface="SEB SansSerif" pitchFamily="2" charset="77"/>
              </a:defRPr>
            </a:lvl2pPr>
            <a:lvl3pPr marL="914400" indent="0">
              <a:buNone/>
              <a:defRPr sz="1800" b="0" i="0">
                <a:latin typeface="SEB SansSerif" pitchFamily="2" charset="77"/>
              </a:defRPr>
            </a:lvl3pPr>
            <a:lvl4pPr marL="1371600" indent="0">
              <a:buNone/>
              <a:defRPr sz="1800" b="0" i="0">
                <a:latin typeface="SEB SansSerif" pitchFamily="2" charset="77"/>
              </a:defRPr>
            </a:lvl4pPr>
            <a:lvl5pPr marL="1828800" indent="0">
              <a:buNone/>
              <a:defRPr sz="1800" b="0" i="0">
                <a:latin typeface="SEB SansSerif" pitchFamily="2" charset="77"/>
              </a:defRPr>
            </a:lvl5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</a:t>
            </a:r>
            <a:r>
              <a:rPr lang="en-GB" err="1"/>
              <a:t>att</a:t>
            </a:r>
            <a:r>
              <a:rPr lang="en-GB"/>
              <a:t>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B9D99F34-EEF6-4560-9627-499C3FA1561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EF713C6F-BCC9-44FF-B271-7CCB985ED998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50863" y="1833999"/>
            <a:ext cx="3600000" cy="1595001"/>
          </a:xfrm>
        </p:spPr>
        <p:txBody>
          <a:bodyPr vert="horz" lIns="0" tIns="45720" rIns="91440" bIns="45720" rtlCol="0">
            <a:normAutofit/>
          </a:bodyPr>
          <a:lstStyle>
            <a:lvl1pPr>
              <a:defRPr lang="en-GB" sz="2000" dirty="0"/>
            </a:lvl1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</a:t>
            </a:r>
            <a:r>
              <a:rPr lang="en-GB" err="1"/>
              <a:t>att</a:t>
            </a:r>
            <a:r>
              <a:rPr lang="en-GB"/>
              <a:t>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  <a:p>
            <a:pPr lvl="0"/>
            <a:r>
              <a:rPr lang="en-GB" err="1"/>
              <a:t>Nivå</a:t>
            </a:r>
            <a:r>
              <a:rPr lang="en-GB"/>
              <a:t> </a:t>
            </a:r>
            <a:r>
              <a:rPr lang="en-GB" err="1"/>
              <a:t>två</a:t>
            </a:r>
            <a:endParaRPr lang="en-GB"/>
          </a:p>
          <a:p>
            <a:pPr lvl="0"/>
            <a:r>
              <a:rPr lang="en-GB" err="1"/>
              <a:t>Nivå</a:t>
            </a:r>
            <a:r>
              <a:rPr lang="en-GB"/>
              <a:t> </a:t>
            </a:r>
            <a:r>
              <a:rPr lang="en-GB" err="1"/>
              <a:t>tre</a:t>
            </a:r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6C71F74-2640-493A-9073-B33781E30024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BB453C0-5B37-4336-89CA-182B1623E0E9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BBBB78F-CA8C-4912-8D8C-B5189F881DA4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FF493D5-F2F7-48B1-A3E1-486BD8B34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62852"/>
            <a:ext cx="5545138" cy="10516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105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7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4DC5D5C-00A4-4451-A797-4DB2E54091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3" y="1834000"/>
            <a:ext cx="11090275" cy="4181235"/>
          </a:xfrm>
        </p:spPr>
        <p:txBody>
          <a:bodyPr vert="horz" lIns="0" tIns="45720" rIns="91440" bIns="45720" rtlCol="0">
            <a:normAutofit/>
          </a:bodyPr>
          <a:lstStyle>
            <a:lvl1pPr>
              <a:defRPr lang="en-GB" sz="1800" dirty="0"/>
            </a:lvl1pPr>
            <a:lvl2pPr>
              <a:spcBef>
                <a:spcPts val="1200"/>
              </a:spcBef>
              <a:defRPr lang="en-GB" sz="1800" dirty="0"/>
            </a:lvl2pPr>
            <a:lvl3pPr>
              <a:spcBef>
                <a:spcPts val="1200"/>
              </a:spcBef>
              <a:defRPr lang="en-GB" sz="1800" dirty="0"/>
            </a:lvl3pPr>
            <a:lvl4pPr>
              <a:spcBef>
                <a:spcPts val="1200"/>
              </a:spcBef>
              <a:defRPr lang="en-GB" sz="1800" dirty="0"/>
            </a:lvl4pPr>
            <a:lvl5pPr>
              <a:spcBef>
                <a:spcPts val="1200"/>
              </a:spcBef>
              <a:defRPr lang="en-GB" sz="18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EE58730-48C2-4EFE-B937-9FE398953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463221"/>
            <a:ext cx="11090275" cy="10516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A795D80-E3A3-48E3-B888-0D6B8179C66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2F049C9-9F41-4297-8139-534EAD8620C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elit, sed do </a:t>
            </a:r>
            <a:r>
              <a:rPr lang="sv-SE" err="1"/>
              <a:t>eiusmod</a:t>
            </a:r>
            <a:endParaRPr lang="sv-SE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EFCAF42-1E35-4FC9-AC3A-025E0D03196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7097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4DC5D5C-00A4-4451-A797-4DB2E54091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62313" y="1825625"/>
            <a:ext cx="5627688" cy="4195763"/>
          </a:xfrm>
        </p:spPr>
        <p:txBody>
          <a:bodyPr vert="horz" lIns="0" tIns="45720" rIns="91440" bIns="45720" rtlCol="0">
            <a:normAutofit/>
          </a:bodyPr>
          <a:lstStyle>
            <a:lvl1pPr>
              <a:defRPr lang="en-GB" sz="2000" dirty="0"/>
            </a:lvl1pPr>
            <a:lvl2pPr>
              <a:spcBef>
                <a:spcPts val="1200"/>
              </a:spcBef>
              <a:defRPr lang="en-GB" sz="2000" dirty="0"/>
            </a:lvl2pPr>
            <a:lvl3pPr>
              <a:spcBef>
                <a:spcPts val="1200"/>
              </a:spcBef>
              <a:defRPr lang="en-GB" sz="2000" dirty="0"/>
            </a:lvl3pPr>
            <a:lvl4pPr>
              <a:spcBef>
                <a:spcPts val="1200"/>
              </a:spcBef>
              <a:defRPr lang="en-GB" sz="2000" dirty="0"/>
            </a:lvl4pPr>
            <a:lvl5pPr>
              <a:spcBef>
                <a:spcPts val="1200"/>
              </a:spcBef>
              <a:defRPr lang="en-GB" sz="20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12A250D3-C5E6-4E76-BE9E-9FDBBE41D3C7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550862" y="2081887"/>
            <a:ext cx="2711451" cy="3678113"/>
          </a:xfrm>
        </p:spPr>
        <p:txBody>
          <a:bodyPr vert="horz" lIns="0" tIns="45720" rIns="91440" bIns="45720" rtlCol="0">
            <a:normAutofit/>
          </a:bodyPr>
          <a:lstStyle>
            <a:lvl1pPr>
              <a:defRPr lang="en-GB" sz="1800" spc="-10" baseline="0" dirty="0" smtClean="0"/>
            </a:lvl1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</a:t>
            </a:r>
            <a:r>
              <a:rPr lang="en-GB" err="1"/>
              <a:t>att</a:t>
            </a:r>
            <a:r>
              <a:rPr lang="en-GB"/>
              <a:t>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FADA452-EEB2-4252-8971-267ADC35A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9113C4-480E-4DC3-A418-15FE656E578D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0692E1-F1FA-4F59-8EC2-8CBEE2F8E708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588114-7B63-47D4-8DDC-3A336F026599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4666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ext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4DC5D5C-00A4-4451-A797-4DB2E54091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62313" y="1825625"/>
            <a:ext cx="5627688" cy="4195763"/>
          </a:xfrm>
        </p:spPr>
        <p:txBody>
          <a:bodyPr vert="horz" lIns="0" tIns="45720" rIns="91440" bIns="45720" rtlCol="0">
            <a:normAutofit/>
          </a:bodyPr>
          <a:lstStyle>
            <a:lvl1pPr>
              <a:defRPr lang="en-GB" sz="2000" dirty="0"/>
            </a:lvl1pPr>
            <a:lvl2pPr>
              <a:spcBef>
                <a:spcPts val="1200"/>
              </a:spcBef>
              <a:defRPr lang="en-GB" sz="2000" dirty="0"/>
            </a:lvl2pPr>
            <a:lvl3pPr>
              <a:spcBef>
                <a:spcPts val="1200"/>
              </a:spcBef>
              <a:defRPr lang="en-GB" sz="2000" dirty="0"/>
            </a:lvl3pPr>
            <a:lvl4pPr>
              <a:spcBef>
                <a:spcPts val="1200"/>
              </a:spcBef>
              <a:defRPr lang="en-GB" sz="2000" dirty="0"/>
            </a:lvl4pPr>
            <a:lvl5pPr>
              <a:spcBef>
                <a:spcPts val="1200"/>
              </a:spcBef>
              <a:defRPr lang="en-GB" sz="20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12A250D3-C5E6-4E76-BE9E-9FDBBE41D3C7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550862" y="2081887"/>
            <a:ext cx="2711451" cy="3678113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GB" sz="1200" spc="-10" baseline="0" dirty="0">
                <a:latin typeface="SEB SansSerif" pitchFamily="2" charset="77"/>
              </a:defRPr>
            </a:lvl1pPr>
          </a:lstStyle>
          <a:p>
            <a:pPr marL="0" marR="0" lvl="0" indent="0" defTabSz="900000" fontAlgn="auto">
              <a:lnSpc>
                <a:spcPts val="15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None/>
              <a:tabLst/>
            </a:pPr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</a:t>
            </a:r>
            <a:r>
              <a:rPr lang="en-GB" err="1"/>
              <a:t>att</a:t>
            </a:r>
            <a:r>
              <a:rPr lang="en-GB"/>
              <a:t>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EA68859-2DA6-44CF-AC09-F108C1208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276D01-FA8D-4ADB-A28F-7B81E51E26E4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ACDD69-9BC4-412D-8C41-F09A8C0E17E5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5DE6F2-D9C3-44B2-99CF-97022DBFFCBD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2121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, Large Fo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CE2E4602-03DD-0B4C-B65F-5892A5991FD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50862" y="2080800"/>
            <a:ext cx="11090276" cy="3930081"/>
          </a:xfrm>
        </p:spPr>
        <p:txBody>
          <a:bodyPr lIns="0" tIns="0" rIns="0" bIns="0">
            <a:noAutofit/>
          </a:bodyPr>
          <a:lstStyle>
            <a:lvl1pPr marL="0" indent="0" defTabSz="900000">
              <a:lnSpc>
                <a:spcPts val="4700"/>
              </a:lnSpc>
              <a:spcBef>
                <a:spcPts val="2000"/>
              </a:spcBef>
              <a:buFont typeface="Arial" panose="020B0604020202020204" pitchFamily="34" charset="0"/>
              <a:buNone/>
              <a:defRPr sz="4400" b="0" i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0" i="0">
                <a:latin typeface="SEB SansSerif" pitchFamily="2" charset="77"/>
              </a:defRPr>
            </a:lvl2pPr>
            <a:lvl3pPr marL="914400" indent="0">
              <a:buNone/>
              <a:defRPr sz="2000" b="0" i="0">
                <a:latin typeface="SEB SansSerif" pitchFamily="2" charset="77"/>
              </a:defRPr>
            </a:lvl3pPr>
            <a:lvl4pPr marL="1371600" indent="0">
              <a:buNone/>
              <a:defRPr sz="2000" b="0" i="0">
                <a:latin typeface="SEB SansSerif" pitchFamily="2" charset="77"/>
              </a:defRPr>
            </a:lvl4pPr>
            <a:lvl5pPr marL="1828800" indent="0">
              <a:buNone/>
              <a:defRPr sz="2000" b="0" i="0">
                <a:latin typeface="SEB SansSerif" pitchFamily="2" charset="77"/>
              </a:defRPr>
            </a:lvl5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</a:t>
            </a:r>
            <a:r>
              <a:rPr lang="en-GB" err="1"/>
              <a:t>att</a:t>
            </a:r>
            <a:r>
              <a:rPr lang="en-GB"/>
              <a:t>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CFBE0D1-38FC-4DF7-83D0-0E8E48D1A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181B78-2203-4BF8-A5B9-5322BFF33AC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BBEA46F-BEFB-483A-BDDC-B5AB0F59864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D0F184-5A54-4C40-8DF5-3CD2526C5CD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301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, Title and Small Texblock, Image B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6EE23DB-B512-334A-982E-F25F609F4D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34D30D36-22C4-214B-9194-58D09BD8F1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1371600"/>
            <a:ext cx="4259262" cy="100488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1500"/>
              </a:lnSpc>
              <a:buNone/>
              <a:defRPr sz="1200" spc="-10" baseline="0">
                <a:solidFill>
                  <a:srgbClr val="FFFFFF"/>
                </a:solidFill>
              </a:defRPr>
            </a:lvl1pPr>
            <a:lvl2pPr marL="457200" indent="0">
              <a:lnSpc>
                <a:spcPts val="1500"/>
              </a:lnSpc>
              <a:buNone/>
              <a:defRPr sz="1200"/>
            </a:lvl2pPr>
            <a:lvl3pPr marL="914400" indent="0">
              <a:lnSpc>
                <a:spcPts val="1500"/>
              </a:lnSpc>
              <a:buNone/>
              <a:defRPr sz="1200"/>
            </a:lvl3pPr>
            <a:lvl4pPr marL="1371600" indent="0">
              <a:lnSpc>
                <a:spcPts val="1500"/>
              </a:lnSpc>
              <a:buNone/>
              <a:defRPr sz="1200"/>
            </a:lvl4pPr>
            <a:lvl5pPr marL="1828800" indent="0">
              <a:lnSpc>
                <a:spcPts val="1500"/>
              </a:lnSpc>
              <a:buNone/>
              <a:defRPr sz="1200"/>
            </a:lvl5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</a:t>
            </a:r>
            <a:r>
              <a:rPr lang="en-GB" err="1"/>
              <a:t>att</a:t>
            </a:r>
            <a:r>
              <a:rPr lang="en-GB"/>
              <a:t>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</p:txBody>
      </p:sp>
      <p:sp>
        <p:nvSpPr>
          <p:cNvPr id="9" name="Platshållare för text 4">
            <a:extLst>
              <a:ext uri="{FF2B5EF4-FFF2-40B4-BE49-F238E27FC236}">
                <a16:creationId xmlns:a16="http://schemas.microsoft.com/office/drawing/2014/main" id="{6C47C2F3-DEB4-4004-AAB2-E63CA2E794F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AFBFF-842E-4F3E-AFAB-11F2230BF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C9CAC-3EE0-4F14-82FD-44C02D1CC164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3B072-CCFD-4A69-A0A9-F06ED6DEA152}" type="datetime1">
              <a:rPr lang="en-GB" smtClean="0"/>
              <a:pPr/>
              <a:t>26/10/2024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D34C8-9161-4AD6-8FD0-9212EA628E65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vert="horz" lIns="0" tIns="0" rIns="0" bIns="0" rtlCol="0" anchor="t"/>
          <a:lstStyle>
            <a:lvl1pPr>
              <a:defRPr lang="en-GB" smtClean="0">
                <a:solidFill>
                  <a:schemeClr val="bg1"/>
                </a:solidFill>
              </a:defRPr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B664C-4AC3-464B-9B17-94D2C7F7D920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8841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, Small Title, grey B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403CE6-6AE8-4AE2-920B-0B28C3BD68F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5AFBFF-842E-4F3E-AFAB-11F2230BF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9943D076-5DE1-4210-866D-2DD4CC30895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D4E611-960F-4850-81BC-EAB341EFA03D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3B072-CCFD-4A69-A0A9-F06ED6DEA152}" type="datetime1">
              <a:rPr lang="en-GB" smtClean="0"/>
              <a:pPr/>
              <a:t>26/10/2024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685A7-1211-4F49-8E55-3F26934811BB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vert="horz" lIns="0" tIns="0" rIns="0" bIns="0" rtlCol="0" anchor="t"/>
          <a:lstStyle>
            <a:lvl1pPr>
              <a:defRPr lang="en-GB" smtClean="0">
                <a:solidFill>
                  <a:schemeClr val="bg1"/>
                </a:solidFill>
              </a:defRPr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1C6AA-5DC5-4445-8FC6-DA7FB663AEC7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8824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, Title, Image BG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D6EE23DB-B512-334A-982E-F25F609F4D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9" name="Rubrik 1">
            <a:extLst>
              <a:ext uri="{FF2B5EF4-FFF2-40B4-BE49-F238E27FC236}">
                <a16:creationId xmlns:a16="http://schemas.microsoft.com/office/drawing/2014/main" id="{4AEFE8A6-A709-0D40-AF0E-282CEA0C45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2948090"/>
            <a:ext cx="5545137" cy="8457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5500" b="0" i="0" kern="3000" spc="-180" baseline="0" dirty="0">
                <a:solidFill>
                  <a:schemeClr val="bg1"/>
                </a:solidFill>
                <a:latin typeface="SEB SansSerif Light" pitchFamily="2" charset="77"/>
                <a:ea typeface="+mj-ea"/>
                <a:cs typeface="+mj-cs"/>
              </a:defRPr>
            </a:lvl1pPr>
          </a:lstStyle>
          <a:p>
            <a:r>
              <a:rPr lang="en-GB"/>
              <a:t>New Topic/Divider slide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24621994-1F71-416B-BB9F-1471BABCEA1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C7BCE2-16B3-4566-B843-9C3F960AA768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F3B072-CCFD-4A69-A0A9-F06ED6DEA152}" type="datetime1">
              <a:rPr lang="en-GB" smtClean="0"/>
              <a:pPr/>
              <a:t>26/10/2024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EEFF6A-EA79-44A9-BD1D-4E332B9D4B47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vert="horz" lIns="0" tIns="0" rIns="0" bIns="0" rtlCol="0" anchor="t"/>
          <a:lstStyle>
            <a:lvl1pPr>
              <a:defRPr lang="en-GB" smtClean="0">
                <a:solidFill>
                  <a:schemeClr val="bg1"/>
                </a:solidFill>
              </a:defRPr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BE78F-6128-4E32-90B4-436268C269F6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145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, Title, Grey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0AD3D93-8C4B-4A6B-92D0-85659369F4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err="1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C8D290E0-9E35-FA42-BD0E-0647F10175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2591" y="6333685"/>
            <a:ext cx="402444" cy="177033"/>
          </a:xfrm>
          <a:prstGeom prst="rect">
            <a:avLst/>
          </a:prstGeom>
        </p:spPr>
      </p:pic>
      <p:sp>
        <p:nvSpPr>
          <p:cNvPr id="5" name="Rubrik 1">
            <a:extLst>
              <a:ext uri="{FF2B5EF4-FFF2-40B4-BE49-F238E27FC236}">
                <a16:creationId xmlns:a16="http://schemas.microsoft.com/office/drawing/2014/main" id="{E353FF7E-C31B-CF40-AD02-CA7FD109D8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800" y="3006146"/>
            <a:ext cx="7937928" cy="845707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5500" b="0" i="0" kern="3000" spc="-180" baseline="0" dirty="0">
                <a:solidFill>
                  <a:schemeClr val="tx1"/>
                </a:solidFill>
                <a:latin typeface="SEB SansSerif Light" pitchFamily="2" charset="77"/>
                <a:ea typeface="+mj-ea"/>
                <a:cs typeface="+mj-cs"/>
              </a:defRPr>
            </a:lvl1pPr>
          </a:lstStyle>
          <a:p>
            <a:r>
              <a:rPr lang="en-GB"/>
              <a:t>New Topic/Divider slide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8AAACB-3462-44AE-AC89-A82E8B15C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FA32EA-7938-430E-82FE-158744AE7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/>
              <a:t>Lorem ipsum dolor sit amet, consectetur adipiscing elit, sed do eiusmod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5E22FE-D465-418F-A5E3-70B5E647B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866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1_Title and Conte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1115635" y="175991"/>
            <a:ext cx="10168000" cy="11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1115567" y="1830300"/>
            <a:ext cx="10168000" cy="4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11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dt" idx="10"/>
          </p:nvPr>
        </p:nvSpPr>
        <p:spPr>
          <a:xfrm>
            <a:off x="1115568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sldNum" idx="12"/>
          </p:nvPr>
        </p:nvSpPr>
        <p:spPr>
          <a:xfrm>
            <a:off x="8540496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00385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5AFF2-DD5C-4926-A72C-82CD066B1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2155507"/>
            <a:ext cx="9144000" cy="1800001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5500"/>
            </a:lvl1pPr>
          </a:lstStyle>
          <a:p>
            <a:pPr lvl="0">
              <a:lnSpc>
                <a:spcPts val="5800"/>
              </a:lnSpc>
            </a:pPr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9BCB3-964B-4243-ABAF-0547CCA1D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2" y="4081237"/>
            <a:ext cx="9144000" cy="385445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GB" sz="2000">
                <a:latin typeface="SEB SansSerif Light" pitchFamily="2" charset="77"/>
              </a:defRPr>
            </a:lvl1pPr>
          </a:lstStyle>
          <a:p>
            <a:pPr marL="0" lvl="0"/>
            <a:r>
              <a:rPr lang="en-GB"/>
              <a:t>Click to edit Master subtitle style</a:t>
            </a:r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70B71739-0CBE-41E2-9DDA-98A513B5BB6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338560" y="-1"/>
            <a:ext cx="851853" cy="850234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E8290DD0-A1FD-4467-81FD-F8FC2BE017D8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A46FC634-521C-4583-B6D9-BB7DF69170C1}" type="datetime1">
              <a:rPr lang="en-GB" smtClean="0"/>
              <a:t>26/10/2024</a:t>
            </a:fld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0230B1D-3AA0-48E3-9977-57E204D70F8D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CF3CF81-CEB6-400A-AA45-6D7D235C112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445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Small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5AFF2-DD5C-4926-A72C-82CD066B1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2155507"/>
            <a:ext cx="9144000" cy="1800001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4000"/>
            </a:lvl1pPr>
          </a:lstStyle>
          <a:p>
            <a:pPr lvl="0">
              <a:lnSpc>
                <a:spcPts val="5800"/>
              </a:lnSpc>
            </a:pPr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9BCB3-964B-4243-ABAF-0547CCA1D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2" y="4081237"/>
            <a:ext cx="9144000" cy="385445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GB" sz="2000">
                <a:latin typeface="SEB SansSerif Light" pitchFamily="2" charset="77"/>
              </a:defRPr>
            </a:lvl1pPr>
          </a:lstStyle>
          <a:p>
            <a:pPr marL="0" lvl="0"/>
            <a:r>
              <a:rPr lang="en-GB"/>
              <a:t>Click to edit Master subtitle style</a:t>
            </a:r>
          </a:p>
        </p:txBody>
      </p:sp>
      <p:sp>
        <p:nvSpPr>
          <p:cNvPr id="7" name="Text Placeholder 31">
            <a:extLst>
              <a:ext uri="{FF2B5EF4-FFF2-40B4-BE49-F238E27FC236}">
                <a16:creationId xmlns:a16="http://schemas.microsoft.com/office/drawing/2014/main" id="{70B71739-0CBE-41E2-9DDA-98A513B5BB6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338560" y="-1"/>
            <a:ext cx="851853" cy="850234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79D18D2D-C579-43A9-BE9D-24D8B07D2F72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8AC3B57A-F0A9-4E90-8552-15E127247077}" type="datetime1">
              <a:rPr lang="en-GB" smtClean="0"/>
              <a:t>26/10/2024</a:t>
            </a:fld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5D19B022-AA84-4F39-97CF-02D69CFB5B8D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F82A060-7817-49BF-93E8-DE2C1150E72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9883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4DC5D5C-00A4-4451-A797-4DB2E54091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3" y="2264229"/>
            <a:ext cx="11090275" cy="3751006"/>
          </a:xfrm>
        </p:spPr>
        <p:txBody>
          <a:bodyPr vert="horz" lIns="0" tIns="45720" rIns="91440" bIns="45720" rtlCol="0">
            <a:normAutofit/>
          </a:bodyPr>
          <a:lstStyle>
            <a:lvl1pPr>
              <a:defRPr lang="en-GB" sz="1800" dirty="0"/>
            </a:lvl1pPr>
            <a:lvl2pPr>
              <a:spcBef>
                <a:spcPts val="1200"/>
              </a:spcBef>
              <a:defRPr lang="en-GB" sz="1800" dirty="0"/>
            </a:lvl2pPr>
            <a:lvl3pPr>
              <a:spcBef>
                <a:spcPts val="1200"/>
              </a:spcBef>
              <a:defRPr lang="en-GB" sz="1800" dirty="0"/>
            </a:lvl3pPr>
            <a:lvl4pPr>
              <a:spcBef>
                <a:spcPts val="1200"/>
              </a:spcBef>
              <a:defRPr lang="en-GB" sz="1800" dirty="0"/>
            </a:lvl4pPr>
            <a:lvl5pPr>
              <a:spcBef>
                <a:spcPts val="1200"/>
              </a:spcBef>
              <a:defRPr lang="en-GB" sz="18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7A9613F-4C37-4321-BEE0-B57160E2780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50862" y="1834001"/>
            <a:ext cx="11090276" cy="421853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B423D2-C778-45EE-8145-F79000FB4116}"/>
              </a:ext>
            </a:extLst>
          </p:cNvPr>
          <p:cNvSpPr>
            <a:spLocks noGrp="1"/>
          </p:cNvSpPr>
          <p:nvPr>
            <p:ph type="dt" sz="half" idx="55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EED4B5-14C0-4794-BCEB-A203C4F9CE7F}"/>
              </a:ext>
            </a:extLst>
          </p:cNvPr>
          <p:cNvSpPr>
            <a:spLocks noGrp="1"/>
          </p:cNvSpPr>
          <p:nvPr>
            <p:ph type="ftr" sz="quarter" idx="56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elit, sed do </a:t>
            </a:r>
            <a:r>
              <a:rPr lang="sv-SE" err="1"/>
              <a:t>eiusmod</a:t>
            </a:r>
            <a:endParaRPr lang="sv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23A2E7-F556-477D-9988-3C57F0B8742B}"/>
              </a:ext>
            </a:extLst>
          </p:cNvPr>
          <p:cNvSpPr>
            <a:spLocks noGrp="1"/>
          </p:cNvSpPr>
          <p:nvPr>
            <p:ph type="sldNum" sz="quarter" idx="57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B4F8CB1F-11E8-4B76-A366-E9F28C229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463221"/>
            <a:ext cx="11090275" cy="10516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00094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y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7FEFFA1-548B-4F4A-B7D8-96DA8A6539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F5AFF2-DD5C-4926-A72C-82CD066B1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2155507"/>
            <a:ext cx="9144000" cy="1800001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5500">
                <a:solidFill>
                  <a:schemeClr val="bg1"/>
                </a:solidFill>
              </a:defRPr>
            </a:lvl1pPr>
          </a:lstStyle>
          <a:p>
            <a:pPr lvl="0">
              <a:lnSpc>
                <a:spcPts val="5800"/>
              </a:lnSpc>
            </a:pPr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9BCB3-964B-4243-ABAF-0547CCA1D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2" y="4081237"/>
            <a:ext cx="9144000" cy="385445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GB" sz="2000">
                <a:solidFill>
                  <a:schemeClr val="bg1"/>
                </a:solidFill>
                <a:latin typeface="SEB SansSerif Light" pitchFamily="2" charset="77"/>
              </a:defRPr>
            </a:lvl1pPr>
          </a:lstStyle>
          <a:p>
            <a:pPr marL="0" lvl="0"/>
            <a:r>
              <a:rPr lang="en-GB"/>
              <a:t>Click to edit Master subtitle style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93271E52-FBCE-4377-AE85-A0464EE658D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338560" y="-1"/>
            <a:ext cx="851853" cy="850234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14245-A930-402D-B02E-7EB613CA7ED2}"/>
              </a:ext>
            </a:extLst>
          </p:cNvPr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F6FEB7-5EF3-4AB9-A5DF-C4745860EF80}" type="datetime1">
              <a:rPr lang="en-GB" smtClean="0"/>
              <a:t>26/10/2024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6BE4CD-B38D-4C23-BBCE-685E874B798D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A488E7-A60F-4253-AAD2-CF41AE5EACCB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2261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E240909-8DFC-4A32-88E6-B885ED1134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4D1D06B-B1A5-4FC2-88F7-DA0BEEC130C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12190413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F5AFF2-DD5C-4926-A72C-82CD066B1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2155507"/>
            <a:ext cx="5545138" cy="1800001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5500">
                <a:solidFill>
                  <a:schemeClr val="bg1"/>
                </a:solidFill>
              </a:defRPr>
            </a:lvl1pPr>
          </a:lstStyle>
          <a:p>
            <a:pPr lvl="0">
              <a:lnSpc>
                <a:spcPts val="5800"/>
              </a:lnSpc>
            </a:pPr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9BCB3-964B-4243-ABAF-0547CCA1D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2" y="4081237"/>
            <a:ext cx="5545138" cy="385445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GB" sz="2000">
                <a:solidFill>
                  <a:schemeClr val="bg1"/>
                </a:solidFill>
                <a:latin typeface="SEB SansSerif Light" pitchFamily="2" charset="77"/>
              </a:defRPr>
            </a:lvl1pPr>
          </a:lstStyle>
          <a:p>
            <a:pPr marL="0" lvl="0"/>
            <a:r>
              <a:rPr lang="en-GB"/>
              <a:t>Click to edit Master subtitle style</a:t>
            </a:r>
          </a:p>
        </p:txBody>
      </p:sp>
      <p:sp>
        <p:nvSpPr>
          <p:cNvPr id="8" name="Text Placeholder 31">
            <a:extLst>
              <a:ext uri="{FF2B5EF4-FFF2-40B4-BE49-F238E27FC236}">
                <a16:creationId xmlns:a16="http://schemas.microsoft.com/office/drawing/2014/main" id="{4C17403D-29D8-43B5-AD82-DCB534DC4D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338560" y="-1"/>
            <a:ext cx="851853" cy="850234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067ED0F-58AB-4E2F-BCE2-FC85F81A9529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FCB917-C1ED-4744-8F76-32FD97CC9E67}" type="datetime1">
              <a:rPr lang="en-GB" smtClean="0"/>
              <a:t>26/10/2024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9B9CBA3-B5EF-4562-894D-09DBA36C3C0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vert="horz" lIns="0" tIns="0" rIns="0" bIns="0" rtlCol="0" anchor="t"/>
          <a:lstStyle>
            <a:lvl1pPr>
              <a:defRPr lang="en-GB" smtClean="0"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76E42E-8EEB-4521-B6BF-18C0F332DD74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0587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Grey BG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E240909-8DFC-4A32-88E6-B885ED1134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4D1D06B-B1A5-4FC2-88F7-DA0BEEC130C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096000" y="0"/>
            <a:ext cx="6094413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F5AFF2-DD5C-4926-A72C-82CD066B1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2155507"/>
            <a:ext cx="5545138" cy="1800001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5500">
                <a:solidFill>
                  <a:schemeClr val="bg1"/>
                </a:solidFill>
              </a:defRPr>
            </a:lvl1pPr>
          </a:lstStyle>
          <a:p>
            <a:pPr lvl="0">
              <a:lnSpc>
                <a:spcPts val="5800"/>
              </a:lnSpc>
            </a:pPr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9BCB3-964B-4243-ABAF-0547CCA1D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2" y="4081237"/>
            <a:ext cx="5545138" cy="385445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GB" sz="2000">
                <a:solidFill>
                  <a:schemeClr val="bg1"/>
                </a:solidFill>
                <a:latin typeface="SEB SansSerif Light" pitchFamily="2" charset="77"/>
              </a:defRPr>
            </a:lvl1pPr>
          </a:lstStyle>
          <a:p>
            <a:pPr marL="0" lvl="0"/>
            <a:r>
              <a:rPr lang="en-GB"/>
              <a:t>Click to edit Master subtitle style</a:t>
            </a:r>
          </a:p>
        </p:txBody>
      </p:sp>
      <p:sp>
        <p:nvSpPr>
          <p:cNvPr id="8" name="Text Placeholder 31">
            <a:extLst>
              <a:ext uri="{FF2B5EF4-FFF2-40B4-BE49-F238E27FC236}">
                <a16:creationId xmlns:a16="http://schemas.microsoft.com/office/drawing/2014/main" id="{4C17403D-29D8-43B5-AD82-DCB534DC4D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338560" y="-1"/>
            <a:ext cx="851853" cy="850234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4749B79-1BBA-41A1-914E-1F52D4F92B6B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011058-FA1A-41C3-9F44-A72371FAC0B1}" type="datetime1">
              <a:rPr lang="en-GB" smtClean="0"/>
              <a:t>26/10/2024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19A9BC8-EF3F-4D73-AA3F-72FDA0F35548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vert="horz" lIns="0" tIns="0" rIns="0" bIns="0" rtlCol="0" anchor="t"/>
          <a:lstStyle>
            <a:lvl1pPr>
              <a:defRPr lang="en-GB" smtClean="0">
                <a:solidFill>
                  <a:schemeClr val="bg1"/>
                </a:solidFill>
              </a:defRPr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EF89480-D936-4DF4-A744-9FDE15D09607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57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 BG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CBF678-EB00-45D6-AA0B-08F214F38B3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4D1D06B-B1A5-4FC2-88F7-DA0BEEC130C0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096000" y="0"/>
            <a:ext cx="6094413" cy="6858000"/>
          </a:xfrm>
          <a:noFill/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F5AFF2-DD5C-4926-A72C-82CD066B1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2" y="2155507"/>
            <a:ext cx="5545138" cy="1800001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GB" sz="5500">
                <a:solidFill>
                  <a:schemeClr val="tx1"/>
                </a:solidFill>
              </a:defRPr>
            </a:lvl1pPr>
          </a:lstStyle>
          <a:p>
            <a:pPr lvl="0">
              <a:lnSpc>
                <a:spcPts val="5800"/>
              </a:lnSpc>
            </a:pPr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9BCB3-964B-4243-ABAF-0547CCA1D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2" y="4081237"/>
            <a:ext cx="5545138" cy="385445"/>
          </a:xfrm>
        </p:spPr>
        <p:txBody>
          <a:bodyPr vert="horz" lIns="0" tIns="0" rIns="0" bIns="0" rtlCol="0" anchor="t" anchorCtr="0"/>
          <a:lstStyle>
            <a:lvl1pPr marL="0" indent="0">
              <a:buNone/>
              <a:defRPr lang="en-GB" sz="2000">
                <a:solidFill>
                  <a:schemeClr val="tx1"/>
                </a:solidFill>
                <a:latin typeface="SEB SansSerif Light" pitchFamily="2" charset="77"/>
              </a:defRPr>
            </a:lvl1pPr>
          </a:lstStyle>
          <a:p>
            <a:pPr marL="0" lvl="0"/>
            <a:r>
              <a:rPr lang="en-GB"/>
              <a:t>Click to edit Master subtitle style</a:t>
            </a:r>
          </a:p>
        </p:txBody>
      </p:sp>
      <p:sp>
        <p:nvSpPr>
          <p:cNvPr id="8" name="Text Placeholder 31">
            <a:extLst>
              <a:ext uri="{FF2B5EF4-FFF2-40B4-BE49-F238E27FC236}">
                <a16:creationId xmlns:a16="http://schemas.microsoft.com/office/drawing/2014/main" id="{4C17403D-29D8-43B5-AD82-DCB534DC4D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338560" y="-1"/>
            <a:ext cx="851853" cy="850234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C871804-7BF2-459F-95E6-3FB9E88F4CFB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fld id="{2962F05B-620E-4C22-9E23-1E07510AD3FC}" type="datetime1">
              <a:rPr lang="en-GB" smtClean="0"/>
              <a:t>26/10/2024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004AE80-4009-49DB-B5B1-C723AA6EDC2A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B7AA2EC-0152-4184-98C5-49B6A1A2C906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11687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4DC5D5C-00A4-4451-A797-4DB2E54091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3" y="1834000"/>
            <a:ext cx="11090275" cy="4181235"/>
          </a:xfrm>
        </p:spPr>
        <p:txBody>
          <a:bodyPr vert="horz" lIns="0" tIns="45720" rIns="91440" bIns="45720" rtlCol="0">
            <a:normAutofit/>
          </a:bodyPr>
          <a:lstStyle>
            <a:lvl1pPr>
              <a:defRPr lang="en-GB" sz="1800" dirty="0"/>
            </a:lvl1pPr>
            <a:lvl2pPr>
              <a:spcBef>
                <a:spcPts val="1200"/>
              </a:spcBef>
              <a:defRPr lang="en-GB" sz="1800" dirty="0"/>
            </a:lvl2pPr>
            <a:lvl3pPr>
              <a:spcBef>
                <a:spcPts val="1200"/>
              </a:spcBef>
              <a:defRPr lang="en-GB" sz="1800" dirty="0"/>
            </a:lvl3pPr>
            <a:lvl4pPr>
              <a:spcBef>
                <a:spcPts val="1200"/>
              </a:spcBef>
              <a:defRPr lang="en-GB" sz="1800" dirty="0"/>
            </a:lvl4pPr>
            <a:lvl5pPr>
              <a:spcBef>
                <a:spcPts val="1200"/>
              </a:spcBef>
              <a:defRPr lang="en-GB" sz="1800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EE58730-48C2-4EFE-B937-9FE398953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774000"/>
            <a:ext cx="11090275" cy="1051626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A795D80-E3A3-48E3-B888-0D6B8179C66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6F4BE95-45FF-4D51-B47D-AA441C9C8C7C}" type="datetime1">
              <a:rPr lang="en-GB" smtClean="0"/>
              <a:t>26/10/2024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2F049C9-9F41-4297-8139-534EAD8620C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EFCAF42-1E35-4FC9-AC3A-025E0D03196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87152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4DC5D5C-00A4-4451-A797-4DB2E540915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3" y="2264229"/>
            <a:ext cx="11090275" cy="3751006"/>
          </a:xfrm>
        </p:spPr>
        <p:txBody>
          <a:bodyPr vert="horz" lIns="0" tIns="45720" rIns="91440" bIns="45720" rtlCol="0">
            <a:normAutofit/>
          </a:bodyPr>
          <a:lstStyle>
            <a:lvl1pPr>
              <a:defRPr lang="en-GB" sz="1800" dirty="0"/>
            </a:lvl1pPr>
            <a:lvl2pPr>
              <a:spcBef>
                <a:spcPts val="1200"/>
              </a:spcBef>
              <a:defRPr lang="en-GB" sz="1800" dirty="0"/>
            </a:lvl2pPr>
            <a:lvl3pPr>
              <a:spcBef>
                <a:spcPts val="1200"/>
              </a:spcBef>
              <a:defRPr lang="en-GB" sz="1800" dirty="0"/>
            </a:lvl3pPr>
            <a:lvl4pPr>
              <a:spcBef>
                <a:spcPts val="1200"/>
              </a:spcBef>
              <a:defRPr lang="en-GB" sz="1800" dirty="0"/>
            </a:lvl4pPr>
            <a:lvl5pPr>
              <a:spcBef>
                <a:spcPts val="1200"/>
              </a:spcBef>
              <a:defRPr lang="en-GB" sz="1800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EE58730-48C2-4EFE-B937-9FE398953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774000"/>
            <a:ext cx="11090275" cy="1051626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7A9613F-4C37-4321-BEE0-B57160E2780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50862" y="1834001"/>
            <a:ext cx="11090276" cy="421853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B423D2-C778-45EE-8145-F79000FB4116}"/>
              </a:ext>
            </a:extLst>
          </p:cNvPr>
          <p:cNvSpPr>
            <a:spLocks noGrp="1"/>
          </p:cNvSpPr>
          <p:nvPr>
            <p:ph type="dt" sz="half" idx="55"/>
          </p:nvPr>
        </p:nvSpPr>
        <p:spPr/>
        <p:txBody>
          <a:bodyPr/>
          <a:lstStyle/>
          <a:p>
            <a:fld id="{1978BAE7-71F6-4ED1-9A23-A4F379B5646F}" type="datetime1">
              <a:rPr lang="en-GB" smtClean="0"/>
              <a:t>26/10/2024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EED4B5-14C0-4794-BCEB-A203C4F9CE7F}"/>
              </a:ext>
            </a:extLst>
          </p:cNvPr>
          <p:cNvSpPr>
            <a:spLocks noGrp="1"/>
          </p:cNvSpPr>
          <p:nvPr>
            <p:ph type="ftr" sz="quarter" idx="56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23A2E7-F556-477D-9988-3C57F0B8742B}"/>
              </a:ext>
            </a:extLst>
          </p:cNvPr>
          <p:cNvSpPr>
            <a:spLocks noGrp="1"/>
          </p:cNvSpPr>
          <p:nvPr>
            <p:ph type="sldNum" sz="quarter" idx="57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08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4391F-9712-4C1E-B387-D0F536D04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89CA24-4EB6-417E-97D9-847CA9BE5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4AA24-5E2A-425E-9F2D-8511F88FF145}" type="datetime1">
              <a:rPr lang="en-GB" smtClean="0"/>
              <a:t>26/10/2024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7930F0B-E100-45D1-9E8D-F79A0B2E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50CD4F-55F5-49B8-8232-0108A9C42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5844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4B0B87-31EA-400C-86B6-18F5B8E4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3D128-6ABD-45C5-9888-04CE08951AE0}" type="datetime1">
              <a:rPr lang="en-GB" smtClean="0"/>
              <a:t>26/10/2024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4A6F66-7462-4896-905C-F6B23C737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29526-7E43-40F8-9523-6D276C17A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50339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lide Small font WHITE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DB1CDB23-1942-2048-A270-0217F34EAAF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E0E0D896-1807-490D-B262-E0DB205D6483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0863" y="2280630"/>
            <a:ext cx="5005387" cy="322737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5EE9D81C-75FF-471F-9F29-D08400D5B0B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68F8AA-90F0-486B-8900-F8699B0B2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774000"/>
            <a:ext cx="5545138" cy="105162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ED59BF-6836-47FA-A191-CCF11F599AAC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B6BEA7E0-8A6D-46FC-B5F9-92D901FAAFF1}" type="datetime1">
              <a:rPr lang="en-GB" smtClean="0"/>
              <a:t>26/10/2024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35741-9C08-4F61-8E62-68FABCCC09D2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89F8B-9B16-4422-8BE8-8F1D651E3D72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706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lide_Bullets_WHITE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F09E71C6-A363-CB45-BFD7-FDF7EED407B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46D4ED85-E4CF-419F-9B89-D608B7563EF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986A41E6-3AE0-4EF8-B9FE-1B0C1DF8DDA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50862" y="2268000"/>
            <a:ext cx="4999392" cy="3294000"/>
          </a:xfrm>
        </p:spPr>
        <p:txBody>
          <a:bodyPr vert="horz" lIns="0" tIns="45720" rIns="91440" bIns="45720" rtlCol="0">
            <a:normAutofit/>
          </a:bodyPr>
          <a:lstStyle>
            <a:lvl1pPr>
              <a:defRPr lang="en-GB" sz="1800" spc="-10" baseline="0" dirty="0" smtClean="0"/>
            </a:lvl1pPr>
            <a:lvl2pPr>
              <a:spcBef>
                <a:spcPts val="1000"/>
              </a:spcBef>
              <a:defRPr spc="-10" baseline="0"/>
            </a:lvl2pPr>
            <a:lvl3pPr>
              <a:spcBef>
                <a:spcPts val="1000"/>
              </a:spcBef>
              <a:defRPr spc="-10" baseline="0"/>
            </a:lvl3pPr>
            <a:lvl4pPr>
              <a:spcBef>
                <a:spcPts val="1000"/>
              </a:spcBef>
              <a:defRPr spc="-10" baseline="0"/>
            </a:lvl4pPr>
            <a:lvl5pPr>
              <a:spcBef>
                <a:spcPts val="1000"/>
              </a:spcBef>
              <a:defRPr spc="-10" baseline="0"/>
            </a:lvl5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att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  <a:p>
            <a:pPr lvl="1"/>
            <a:endParaRPr lang="en-GB"/>
          </a:p>
          <a:p>
            <a:pPr lvl="2"/>
            <a:endParaRPr lang="en-GB"/>
          </a:p>
          <a:p>
            <a:pPr lvl="3"/>
            <a:endParaRPr lang="en-GB"/>
          </a:p>
          <a:p>
            <a:pPr lvl="4"/>
            <a:endParaRPr lang="en-GB"/>
          </a:p>
          <a:p>
            <a:pPr lvl="4"/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55BE997-02F9-4ABF-B5AF-EEBF81E78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774000"/>
            <a:ext cx="5545138" cy="105162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1845E0-C792-4956-AA27-1BEB0320D388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EC6F29E3-103E-429D-8C8D-01EE8E726645}" type="datetime1">
              <a:rPr lang="en-GB" smtClean="0"/>
              <a:t>26/10/2024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852406-2010-4E6F-92EA-04818D21F21F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1940668-D86A-4E7B-9032-22EAFD4CF915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447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4391F-9712-4C1E-B387-D0F536D04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89CA24-4EB6-417E-97D9-847CA9BE5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7930F0B-E100-45D1-9E8D-F79A0B2E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sv-SE" err="1"/>
              <a:t>Lorem</a:t>
            </a:r>
            <a:r>
              <a:rPr lang="sv-SE"/>
              <a:t> </a:t>
            </a:r>
            <a:r>
              <a:rPr lang="sv-SE" err="1"/>
              <a:t>ipsum</a:t>
            </a:r>
            <a:r>
              <a:rPr lang="sv-SE"/>
              <a:t> </a:t>
            </a:r>
            <a:r>
              <a:rPr lang="sv-SE" err="1"/>
              <a:t>dolor</a:t>
            </a:r>
            <a:r>
              <a:rPr lang="sv-SE"/>
              <a:t> </a:t>
            </a:r>
            <a:r>
              <a:rPr lang="sv-SE" err="1"/>
              <a:t>sit</a:t>
            </a:r>
            <a:r>
              <a:rPr lang="sv-SE"/>
              <a:t> </a:t>
            </a:r>
            <a:r>
              <a:rPr lang="sv-SE" err="1"/>
              <a:t>amet</a:t>
            </a:r>
            <a:r>
              <a:rPr lang="sv-SE"/>
              <a:t>, </a:t>
            </a:r>
            <a:r>
              <a:rPr lang="sv-SE" err="1"/>
              <a:t>consectetur</a:t>
            </a:r>
            <a:r>
              <a:rPr lang="sv-SE"/>
              <a:t> </a:t>
            </a:r>
            <a:r>
              <a:rPr lang="sv-SE" err="1"/>
              <a:t>adipiscing</a:t>
            </a:r>
            <a:r>
              <a:rPr lang="sv-SE"/>
              <a:t> elit, sed do </a:t>
            </a:r>
            <a:r>
              <a:rPr lang="sv-SE" err="1"/>
              <a:t>eiusmod</a:t>
            </a:r>
            <a:endParaRPr lang="sv-SE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50CD4F-55F5-49B8-8232-0108A9C42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10922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lide Small font WHITE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DB1CDB23-1942-2048-A270-0217F34EAAF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E0E0D896-1807-490D-B262-E0DB205D6483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0863" y="2280630"/>
            <a:ext cx="5005387" cy="322737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smtClean="0">
                <a:latin typeface="+mn-lt"/>
              </a:defRPr>
            </a:lvl1pPr>
            <a:lvl2pPr>
              <a:defRPr lang="en-US" sz="1200" smtClean="0">
                <a:latin typeface="+mn-lt"/>
              </a:defRPr>
            </a:lvl2pPr>
            <a:lvl3pPr>
              <a:defRPr lang="en-US" sz="1200" smtClean="0">
                <a:latin typeface="+mn-lt"/>
              </a:defRPr>
            </a:lvl3pPr>
            <a:lvl4pPr>
              <a:defRPr lang="en-US" sz="1200" smtClean="0">
                <a:latin typeface="+mn-lt"/>
              </a:defRPr>
            </a:lvl4pPr>
            <a:lvl5pPr>
              <a:defRPr lang="en-GB" sz="12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5EE9D81C-75FF-471F-9F29-D08400D5B0B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68F8AA-90F0-486B-8900-F8699B0B2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774000"/>
            <a:ext cx="5545138" cy="105162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ED59BF-6836-47FA-A191-CCF11F599AAC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B6BEA7E0-8A6D-46FC-B5F9-92D901FAAFF1}" type="datetime1">
              <a:rPr lang="en-GB" smtClean="0"/>
              <a:t>26/10/2024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35741-9C08-4F61-8E62-68FABCCC09D2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89F8B-9B16-4422-8BE8-8F1D651E3D72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706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slide_Bullets_WHITE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>
            <a:extLst>
              <a:ext uri="{FF2B5EF4-FFF2-40B4-BE49-F238E27FC236}">
                <a16:creationId xmlns:a16="http://schemas.microsoft.com/office/drawing/2014/main" id="{F09E71C6-A363-CB45-BFD7-FDF7EED407B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/>
              <a:t>Click icon to add picture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46D4ED85-E4CF-419F-9B89-D608B7563EF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352213" y="6334125"/>
            <a:ext cx="403225" cy="176213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986A41E6-3AE0-4EF8-B9FE-1B0C1DF8DDA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50862" y="2268000"/>
            <a:ext cx="4999392" cy="3294000"/>
          </a:xfrm>
        </p:spPr>
        <p:txBody>
          <a:bodyPr vert="horz" lIns="0" tIns="45720" rIns="91440" bIns="45720" rtlCol="0">
            <a:normAutofit/>
          </a:bodyPr>
          <a:lstStyle>
            <a:lvl1pPr>
              <a:defRPr lang="en-GB" sz="1800" spc="-10" baseline="0" dirty="0" smtClean="0"/>
            </a:lvl1pPr>
            <a:lvl2pPr>
              <a:spcBef>
                <a:spcPts val="1000"/>
              </a:spcBef>
              <a:defRPr spc="-10" baseline="0"/>
            </a:lvl2pPr>
            <a:lvl3pPr>
              <a:spcBef>
                <a:spcPts val="1000"/>
              </a:spcBef>
              <a:defRPr spc="-10" baseline="0"/>
            </a:lvl3pPr>
            <a:lvl4pPr>
              <a:spcBef>
                <a:spcPts val="1000"/>
              </a:spcBef>
              <a:defRPr spc="-10" baseline="0"/>
            </a:lvl4pPr>
            <a:lvl5pPr>
              <a:spcBef>
                <a:spcPts val="1000"/>
              </a:spcBef>
              <a:defRPr spc="-10" baseline="0"/>
            </a:lvl5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att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  <a:p>
            <a:pPr lvl="1"/>
            <a:endParaRPr lang="en-GB"/>
          </a:p>
          <a:p>
            <a:pPr lvl="2"/>
            <a:endParaRPr lang="en-GB"/>
          </a:p>
          <a:p>
            <a:pPr lvl="3"/>
            <a:endParaRPr lang="en-GB"/>
          </a:p>
          <a:p>
            <a:pPr lvl="4"/>
            <a:endParaRPr lang="en-GB"/>
          </a:p>
          <a:p>
            <a:pPr lvl="4"/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55BE997-02F9-4ABF-B5AF-EEBF81E78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774000"/>
            <a:ext cx="5545138" cy="1051625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1845E0-C792-4956-AA27-1BEB0320D388}"/>
              </a:ext>
            </a:extLst>
          </p:cNvPr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fld id="{EC6F29E3-103E-429D-8C8D-01EE8E726645}" type="datetime1">
              <a:rPr lang="en-GB" smtClean="0"/>
              <a:t>26/10/2024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852406-2010-4E6F-92EA-04818D21F21F}"/>
              </a:ext>
            </a:extLst>
          </p:cNvPr>
          <p:cNvSpPr>
            <a:spLocks noGrp="1"/>
          </p:cNvSpPr>
          <p:nvPr>
            <p:ph type="ftr" sz="quarter" idx="37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1940668-D86A-4E7B-9032-22EAFD4CF915}"/>
              </a:ext>
            </a:extLst>
          </p:cNvPr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447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24E40512-6DCD-4009-AADF-AD413A4A8372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7" y="1888682"/>
            <a:ext cx="5260952" cy="391703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17CAD4B7-22AF-4E36-B10C-C0F17EFE2805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371773" y="1888682"/>
            <a:ext cx="5260952" cy="3917032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A68B5F-E840-45F4-AF9A-174289F81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5EFD2-57F7-467B-A743-92018ED83363}"/>
              </a:ext>
            </a:extLst>
          </p:cNvPr>
          <p:cNvSpPr>
            <a:spLocks noGrp="1"/>
          </p:cNvSpPr>
          <p:nvPr>
            <p:ph type="dt" sz="half" idx="51"/>
          </p:nvPr>
        </p:nvSpPr>
        <p:spPr/>
        <p:txBody>
          <a:bodyPr/>
          <a:lstStyle/>
          <a:p>
            <a:fld id="{44566377-EDEB-49B1-B1AA-852F880C54C6}" type="datetime1">
              <a:rPr lang="en-GB" smtClean="0"/>
              <a:t>26/10/2024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19758D-4DF3-4AAF-A0E7-0E7E7D80E61F}"/>
              </a:ext>
            </a:extLst>
          </p:cNvPr>
          <p:cNvSpPr>
            <a:spLocks noGrp="1"/>
          </p:cNvSpPr>
          <p:nvPr>
            <p:ph type="ftr" sz="quarter" idx="52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91DDB5-442E-44AB-88E0-E42E7430E4D9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096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Heading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24E40512-6DCD-4009-AADF-AD413A4A8372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7" y="2218413"/>
            <a:ext cx="5260952" cy="35873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17CAD4B7-22AF-4E36-B10C-C0F17EFE2805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371773" y="2218413"/>
            <a:ext cx="5260952" cy="35873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A68B5F-E840-45F4-AF9A-174289F81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223F3DC-41FD-447F-BCE3-D86F89F40EFE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50862" y="1919525"/>
            <a:ext cx="5269367" cy="290513"/>
          </a:xfrm>
        </p:spPr>
        <p:txBody>
          <a:bodyPr anchor="b">
            <a:noAutofit/>
          </a:bodyPr>
          <a:lstStyle>
            <a:lvl1pPr marL="0" indent="0">
              <a:buNone/>
              <a:defRPr sz="16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02614C9-2487-4423-A25C-39466F49C5A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371773" y="1919525"/>
            <a:ext cx="5269367" cy="290513"/>
          </a:xfrm>
        </p:spPr>
        <p:txBody>
          <a:bodyPr anchor="b">
            <a:noAutofit/>
          </a:bodyPr>
          <a:lstStyle>
            <a:lvl1pPr marL="0" indent="0">
              <a:buNone/>
              <a:defRPr sz="1600" b="0">
                <a:latin typeface="SEB SansSerif Medium" panose="00000600000000000000" pitchFamily="2" charset="0"/>
              </a:defRPr>
            </a:lvl1pPr>
            <a:lvl2pPr>
              <a:defRPr b="1">
                <a:latin typeface="+mn-lt"/>
              </a:defRPr>
            </a:lvl2pPr>
            <a:lvl3pPr>
              <a:defRPr b="1">
                <a:latin typeface="+mn-lt"/>
              </a:defRPr>
            </a:lvl3pPr>
            <a:lvl4pPr>
              <a:defRPr b="1">
                <a:latin typeface="+mn-lt"/>
              </a:defRPr>
            </a:lvl4pPr>
            <a:lvl5pPr>
              <a:defRPr b="1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3B95A8-150C-4DC8-B52D-CAE4742A8E15}"/>
              </a:ext>
            </a:extLst>
          </p:cNvPr>
          <p:cNvSpPr>
            <a:spLocks noGrp="1"/>
          </p:cNvSpPr>
          <p:nvPr>
            <p:ph type="dt" sz="half" idx="56"/>
          </p:nvPr>
        </p:nvSpPr>
        <p:spPr/>
        <p:txBody>
          <a:bodyPr/>
          <a:lstStyle/>
          <a:p>
            <a:fld id="{7F00B3F0-F2DF-465B-82B3-F6A95AEE315B}" type="datetime1">
              <a:rPr lang="en-GB" smtClean="0"/>
              <a:t>26/10/2024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E4CB7F-3D4C-46FA-A686-4894512278F6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1211BB-6835-4E0D-B2EA-12E838B5971D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957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ubrik 1">
            <a:extLst>
              <a:ext uri="{FF2B5EF4-FFF2-40B4-BE49-F238E27FC236}">
                <a16:creationId xmlns:a16="http://schemas.microsoft.com/office/drawing/2014/main" id="{097E6B50-A2AF-44AF-B6DD-ADC555E39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200" y="774000"/>
            <a:ext cx="11129938" cy="899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att </a:t>
            </a:r>
            <a:r>
              <a:rPr lang="en-GB" err="1"/>
              <a:t>ändra</a:t>
            </a:r>
            <a:r>
              <a:rPr lang="en-GB"/>
              <a:t> mall </a:t>
            </a:r>
            <a:r>
              <a:rPr lang="en-GB" err="1"/>
              <a:t>för</a:t>
            </a:r>
            <a:r>
              <a:rPr lang="en-GB"/>
              <a:t> </a:t>
            </a:r>
            <a:r>
              <a:rPr lang="en-GB" err="1"/>
              <a:t>rubrikformat</a:t>
            </a:r>
            <a:endParaRPr lang="en-GB"/>
          </a:p>
        </p:txBody>
      </p:sp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24E40512-6DCD-4009-AADF-AD413A4A8372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8" y="1888682"/>
            <a:ext cx="3461180" cy="3902518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29112CEB-146A-43AE-9504-79B578E1BAC5}"/>
              </a:ext>
            </a:extLst>
          </p:cNvPr>
          <p:cNvSpPr>
            <a:spLocks noGrp="1"/>
          </p:cNvSpPr>
          <p:nvPr>
            <p:ph sz="quarter" idx="52"/>
          </p:nvPr>
        </p:nvSpPr>
        <p:spPr>
          <a:xfrm>
            <a:off x="4365410" y="1888682"/>
            <a:ext cx="3461180" cy="3902518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0FDCCC82-E0D1-4A13-B452-85465BE6891C}"/>
              </a:ext>
            </a:extLst>
          </p:cNvPr>
          <p:cNvSpPr>
            <a:spLocks noGrp="1"/>
          </p:cNvSpPr>
          <p:nvPr>
            <p:ph sz="quarter" idx="54"/>
          </p:nvPr>
        </p:nvSpPr>
        <p:spPr>
          <a:xfrm>
            <a:off x="8179958" y="1888682"/>
            <a:ext cx="3461180" cy="3902518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7582F5-1BD5-42A4-A17B-B203A133478B}"/>
              </a:ext>
            </a:extLst>
          </p:cNvPr>
          <p:cNvSpPr>
            <a:spLocks noGrp="1"/>
          </p:cNvSpPr>
          <p:nvPr>
            <p:ph type="dt" sz="half" idx="55"/>
          </p:nvPr>
        </p:nvSpPr>
        <p:spPr/>
        <p:txBody>
          <a:bodyPr/>
          <a:lstStyle/>
          <a:p>
            <a:fld id="{2697A53C-F59D-4897-A1DC-9751368BC084}" type="datetime1">
              <a:rPr lang="en-GB" smtClean="0"/>
              <a:t>26/10/2024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E544ED-262C-41D6-92CC-F959F160AFBF}"/>
              </a:ext>
            </a:extLst>
          </p:cNvPr>
          <p:cNvSpPr>
            <a:spLocks noGrp="1"/>
          </p:cNvSpPr>
          <p:nvPr>
            <p:ph type="ftr" sz="quarter" idx="56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AF6387-CB41-4305-A949-B2EF07A9D6AF}"/>
              </a:ext>
            </a:extLst>
          </p:cNvPr>
          <p:cNvSpPr>
            <a:spLocks noGrp="1"/>
          </p:cNvSpPr>
          <p:nvPr>
            <p:ph type="sldNum" sz="quarter" idx="57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609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ith Heading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ubrik 1">
            <a:extLst>
              <a:ext uri="{FF2B5EF4-FFF2-40B4-BE49-F238E27FC236}">
                <a16:creationId xmlns:a16="http://schemas.microsoft.com/office/drawing/2014/main" id="{097E6B50-A2AF-44AF-B6DD-ADC555E395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1200" y="774000"/>
            <a:ext cx="11129938" cy="899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lang="en-GB" dirty="0"/>
            </a:lvl1pPr>
          </a:lstStyle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att </a:t>
            </a:r>
            <a:r>
              <a:rPr lang="en-GB" err="1"/>
              <a:t>ändra</a:t>
            </a:r>
            <a:r>
              <a:rPr lang="en-GB"/>
              <a:t> mall </a:t>
            </a:r>
            <a:r>
              <a:rPr lang="en-GB" err="1"/>
              <a:t>för</a:t>
            </a:r>
            <a:r>
              <a:rPr lang="en-GB"/>
              <a:t> </a:t>
            </a:r>
            <a:r>
              <a:rPr lang="en-GB" err="1"/>
              <a:t>rubrikformat</a:t>
            </a:r>
            <a:endParaRPr lang="en-GB"/>
          </a:p>
        </p:txBody>
      </p:sp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24E40512-6DCD-4009-AADF-AD413A4A8372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8" y="2220686"/>
            <a:ext cx="3461180" cy="3570514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29112CEB-146A-43AE-9504-79B578E1BAC5}"/>
              </a:ext>
            </a:extLst>
          </p:cNvPr>
          <p:cNvSpPr>
            <a:spLocks noGrp="1"/>
          </p:cNvSpPr>
          <p:nvPr>
            <p:ph sz="quarter" idx="52"/>
          </p:nvPr>
        </p:nvSpPr>
        <p:spPr>
          <a:xfrm>
            <a:off x="4365410" y="2220686"/>
            <a:ext cx="3461180" cy="3570514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0FDCCC82-E0D1-4A13-B452-85465BE6891C}"/>
              </a:ext>
            </a:extLst>
          </p:cNvPr>
          <p:cNvSpPr>
            <a:spLocks noGrp="1"/>
          </p:cNvSpPr>
          <p:nvPr>
            <p:ph sz="quarter" idx="54"/>
          </p:nvPr>
        </p:nvSpPr>
        <p:spPr>
          <a:xfrm>
            <a:off x="8179958" y="2220686"/>
            <a:ext cx="3461180" cy="3570514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B11EB95-F257-417E-BCDB-F41D243A7F8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559277" y="1919525"/>
            <a:ext cx="3461181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283A091-A9D5-417B-B97F-BB35EF17A109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4365410" y="1919525"/>
            <a:ext cx="3461181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DAABE48-689A-461A-A31A-375A9FE62C6E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8179958" y="1919525"/>
            <a:ext cx="3461181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A2FA37-7B7E-4F0C-B485-3DD2DCCE04C3}"/>
              </a:ext>
            </a:extLst>
          </p:cNvPr>
          <p:cNvSpPr>
            <a:spLocks noGrp="1"/>
          </p:cNvSpPr>
          <p:nvPr>
            <p:ph type="dt" sz="half" idx="58"/>
          </p:nvPr>
        </p:nvSpPr>
        <p:spPr/>
        <p:txBody>
          <a:bodyPr/>
          <a:lstStyle/>
          <a:p>
            <a:fld id="{B32C30BE-7603-4FD8-922E-33D0DB0B4332}" type="datetime1">
              <a:rPr lang="en-GB" smtClean="0"/>
              <a:t>26/10/2024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3D581A-3126-4C5D-9AD5-AEC282500E88}"/>
              </a:ext>
            </a:extLst>
          </p:cNvPr>
          <p:cNvSpPr>
            <a:spLocks noGrp="1"/>
          </p:cNvSpPr>
          <p:nvPr>
            <p:ph type="ftr" sz="quarter" idx="59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FF3FF7-2C6A-4A48-BF40-C6FA90DA61E0}"/>
              </a:ext>
            </a:extLst>
          </p:cNvPr>
          <p:cNvSpPr>
            <a:spLocks noGrp="1"/>
          </p:cNvSpPr>
          <p:nvPr>
            <p:ph type="sldNum" sz="quarter" idx="60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922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24E40512-6DCD-4009-AADF-AD413A4A8372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7" y="1888682"/>
            <a:ext cx="4996973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CF5ED0F4-F995-4274-9113-D743B4561509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59277" y="4020021"/>
            <a:ext cx="4996973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17CAD4B7-22AF-4E36-B10C-C0F17EFE2805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635750" y="1888682"/>
            <a:ext cx="4996973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4A8B96DA-DA24-4093-ABE5-3A9235905E6A}"/>
              </a:ext>
            </a:extLst>
          </p:cNvPr>
          <p:cNvSpPr>
            <a:spLocks noGrp="1"/>
          </p:cNvSpPr>
          <p:nvPr>
            <p:ph sz="quarter" idx="51"/>
          </p:nvPr>
        </p:nvSpPr>
        <p:spPr>
          <a:xfrm>
            <a:off x="6635750" y="4020021"/>
            <a:ext cx="4996973" cy="1728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0BA6D3-464A-48D2-9294-D70654280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2FDA11-7684-4CBA-9C64-3D3F06285267}"/>
              </a:ext>
            </a:extLst>
          </p:cNvPr>
          <p:cNvSpPr>
            <a:spLocks noGrp="1"/>
          </p:cNvSpPr>
          <p:nvPr>
            <p:ph type="dt" sz="half" idx="52"/>
          </p:nvPr>
        </p:nvSpPr>
        <p:spPr/>
        <p:txBody>
          <a:bodyPr/>
          <a:lstStyle/>
          <a:p>
            <a:fld id="{25B3F42A-0832-4814-8E8D-732F5E583EA6}" type="datetime1">
              <a:rPr lang="en-GB" smtClean="0"/>
              <a:t>26/10/2024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1F0A0E-66D2-497E-B3CE-7C9AAEAC7223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E0FFBB-9842-4D3E-9232-D44EEE30B6C0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411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with Header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24E40512-6DCD-4009-AADF-AD413A4A8372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7" y="2222617"/>
            <a:ext cx="4996973" cy="151717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CF5ED0F4-F995-4274-9113-D743B4561509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59277" y="4310534"/>
            <a:ext cx="4996973" cy="151717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17CAD4B7-22AF-4E36-B10C-C0F17EFE2805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635750" y="2222617"/>
            <a:ext cx="4996973" cy="151717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4A8B96DA-DA24-4093-ABE5-3A9235905E6A}"/>
              </a:ext>
            </a:extLst>
          </p:cNvPr>
          <p:cNvSpPr>
            <a:spLocks noGrp="1"/>
          </p:cNvSpPr>
          <p:nvPr>
            <p:ph sz="quarter" idx="51"/>
          </p:nvPr>
        </p:nvSpPr>
        <p:spPr>
          <a:xfrm>
            <a:off x="6635750" y="4310534"/>
            <a:ext cx="4996973" cy="1517179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0BA6D3-464A-48D2-9294-D70654280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6B395-5096-41E7-812E-E79E4FFE3DE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550863" y="4011613"/>
            <a:ext cx="5005387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A0A676A-6AD8-4A5B-A443-BDAC269F1DDD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6635751" y="4011613"/>
            <a:ext cx="5005387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CA37A72B-711E-4136-B5F8-62C2D718C4B6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50863" y="1927900"/>
            <a:ext cx="5005387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76BED58-6199-4BF2-A0A6-205A4BAB5DF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635751" y="1927900"/>
            <a:ext cx="5005387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720144-BF7A-488F-91E0-8ED7D56203C5}"/>
              </a:ext>
            </a:extLst>
          </p:cNvPr>
          <p:cNvSpPr>
            <a:spLocks noGrp="1"/>
          </p:cNvSpPr>
          <p:nvPr>
            <p:ph type="dt" sz="half" idx="56"/>
          </p:nvPr>
        </p:nvSpPr>
        <p:spPr/>
        <p:txBody>
          <a:bodyPr/>
          <a:lstStyle/>
          <a:p>
            <a:fld id="{688D9679-C069-4E0B-861B-12DB1E2FBB94}" type="datetime1">
              <a:rPr lang="en-GB" smtClean="0"/>
              <a:t>26/10/2024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32B27-B52E-4628-9CF0-95DBAD3E0502}"/>
              </a:ext>
            </a:extLst>
          </p:cNvPr>
          <p:cNvSpPr>
            <a:spLocks noGrp="1"/>
          </p:cNvSpPr>
          <p:nvPr>
            <p:ph type="ftr" sz="quarter" idx="57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9C307C-F274-4BFD-96B8-0481CB4320A1}"/>
              </a:ext>
            </a:extLst>
          </p:cNvPr>
          <p:cNvSpPr>
            <a:spLocks noGrp="1"/>
          </p:cNvSpPr>
          <p:nvPr>
            <p:ph type="sldNum" sz="quarter" idx="58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845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, No 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5CE93C19-B454-440F-B381-A1615F67DF16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7" y="841376"/>
            <a:ext cx="4996973" cy="235014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4D8EB8C5-3389-4119-8B8B-C26EDF49B21F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59277" y="3437563"/>
            <a:ext cx="4996973" cy="235014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BFDA5660-4265-416B-AAC5-361961374AD9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644165" y="841376"/>
            <a:ext cx="4996973" cy="235014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7CAD57A9-3698-4779-AE1A-2C202A928AB1}"/>
              </a:ext>
            </a:extLst>
          </p:cNvPr>
          <p:cNvSpPr>
            <a:spLocks noGrp="1"/>
          </p:cNvSpPr>
          <p:nvPr>
            <p:ph sz="quarter" idx="51"/>
          </p:nvPr>
        </p:nvSpPr>
        <p:spPr>
          <a:xfrm>
            <a:off x="6644165" y="3437563"/>
            <a:ext cx="4996973" cy="235014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F4EC3D-2F1E-4D41-A625-F3DA718C4A05}"/>
              </a:ext>
            </a:extLst>
          </p:cNvPr>
          <p:cNvSpPr>
            <a:spLocks noGrp="1"/>
          </p:cNvSpPr>
          <p:nvPr>
            <p:ph type="dt" sz="half" idx="52"/>
          </p:nvPr>
        </p:nvSpPr>
        <p:spPr/>
        <p:txBody>
          <a:bodyPr/>
          <a:lstStyle/>
          <a:p>
            <a:fld id="{A7CC1AEA-78DB-4925-BBFB-28CE106DE1AF}" type="datetime1">
              <a:rPr lang="en-GB" smtClean="0"/>
              <a:t>26/10/2024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55F05-4400-47D5-8BB4-B8D150431EC5}"/>
              </a:ext>
            </a:extLst>
          </p:cNvPr>
          <p:cNvSpPr>
            <a:spLocks noGrp="1"/>
          </p:cNvSpPr>
          <p:nvPr>
            <p:ph type="ftr" sz="quarter" idx="53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DAE7C8-4636-4505-9701-07D0EB0D2C51}"/>
              </a:ext>
            </a:extLst>
          </p:cNvPr>
          <p:cNvSpPr>
            <a:spLocks noGrp="1"/>
          </p:cNvSpPr>
          <p:nvPr>
            <p:ph type="sldNum" sz="quarter" idx="54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334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with Headings, No 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6">
            <a:extLst>
              <a:ext uri="{FF2B5EF4-FFF2-40B4-BE49-F238E27FC236}">
                <a16:creationId xmlns:a16="http://schemas.microsoft.com/office/drawing/2014/main" id="{5CE93C19-B454-440F-B381-A1615F67DF16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559277" y="1138752"/>
            <a:ext cx="4996973" cy="209963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22" name="Content Placeholder 6">
            <a:extLst>
              <a:ext uri="{FF2B5EF4-FFF2-40B4-BE49-F238E27FC236}">
                <a16:creationId xmlns:a16="http://schemas.microsoft.com/office/drawing/2014/main" id="{4D8EB8C5-3389-4119-8B8B-C26EDF49B21F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559277" y="3734939"/>
            <a:ext cx="4996973" cy="209963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BFDA5660-4265-416B-AAC5-361961374AD9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644165" y="1138752"/>
            <a:ext cx="4996973" cy="209963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7CAD57A9-3698-4779-AE1A-2C202A928AB1}"/>
              </a:ext>
            </a:extLst>
          </p:cNvPr>
          <p:cNvSpPr>
            <a:spLocks noGrp="1"/>
          </p:cNvSpPr>
          <p:nvPr>
            <p:ph sz="quarter" idx="51"/>
          </p:nvPr>
        </p:nvSpPr>
        <p:spPr>
          <a:xfrm>
            <a:off x="6644165" y="3734939"/>
            <a:ext cx="4996973" cy="2099637"/>
          </a:xfrm>
        </p:spPr>
        <p:txBody>
          <a:bodyPr vert="horz" lIns="0" tIns="0" rIns="0" bIns="0" rtlCol="0">
            <a:noAutofit/>
          </a:bodyPr>
          <a:lstStyle>
            <a:lvl1pPr>
              <a:defRPr lang="en-US" sz="1600" smtClean="0">
                <a:latin typeface="+mn-lt"/>
              </a:defRPr>
            </a:lvl1pPr>
            <a:lvl2pPr>
              <a:defRPr lang="en-US" sz="1600" smtClean="0">
                <a:latin typeface="+mn-lt"/>
              </a:defRPr>
            </a:lvl2pPr>
            <a:lvl3pPr>
              <a:defRPr lang="en-US" sz="1600" smtClean="0">
                <a:latin typeface="+mn-lt"/>
              </a:defRPr>
            </a:lvl3pPr>
            <a:lvl4pPr>
              <a:defRPr lang="en-US" sz="1600" smtClean="0">
                <a:latin typeface="+mn-lt"/>
              </a:defRPr>
            </a:lvl4pPr>
            <a:lvl5pPr>
              <a:defRPr lang="en-GB" sz="1600">
                <a:latin typeface="+mn-lt"/>
              </a:defRPr>
            </a:lvl5pPr>
          </a:lstStyle>
          <a:p>
            <a:pPr marL="171450" lvl="0" indent="-171450" defTabSz="179388">
              <a:spcBef>
                <a:spcPts val="200"/>
              </a:spcBef>
            </a:pPr>
            <a:r>
              <a:rPr lang="en-GB"/>
              <a:t>Click to edit Master text styles</a:t>
            </a:r>
          </a:p>
          <a:p>
            <a:pPr marL="171450" lvl="1" indent="-171450" defTabSz="179388">
              <a:spcBef>
                <a:spcPts val="200"/>
              </a:spcBef>
            </a:pPr>
            <a:r>
              <a:rPr lang="en-GB"/>
              <a:t>Second level</a:t>
            </a:r>
          </a:p>
          <a:p>
            <a:pPr marL="171450" lvl="2" indent="-171450" defTabSz="179388">
              <a:spcBef>
                <a:spcPts val="200"/>
              </a:spcBef>
            </a:pPr>
            <a:r>
              <a:rPr lang="en-GB"/>
              <a:t>Third level</a:t>
            </a:r>
          </a:p>
          <a:p>
            <a:pPr marL="171450" lvl="3" indent="-171450" defTabSz="179388">
              <a:spcBef>
                <a:spcPts val="200"/>
              </a:spcBef>
            </a:pPr>
            <a:r>
              <a:rPr lang="en-GB"/>
              <a:t>Fourth level</a:t>
            </a:r>
          </a:p>
          <a:p>
            <a:pPr marL="171450" lvl="4" indent="-171450" defTabSz="179388">
              <a:spcBef>
                <a:spcPts val="200"/>
              </a:spcBef>
            </a:pPr>
            <a:r>
              <a:rPr lang="en-GB"/>
              <a:t>Fifth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40BF209-830E-4683-91C6-7E3B28F0EDAF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50863" y="836613"/>
            <a:ext cx="5005387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1724BFAA-54A3-49CE-B672-660CE658978E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6644165" y="836613"/>
            <a:ext cx="5005387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079B749-A771-4628-9BDF-7CA245021368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550863" y="3427423"/>
            <a:ext cx="5005387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6656EA7-758A-4F34-9573-A3BEB8F1D8C0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6644165" y="3427423"/>
            <a:ext cx="5005387" cy="290513"/>
          </a:xfrm>
        </p:spPr>
        <p:txBody>
          <a:bodyPr vert="horz" lIns="0" tIns="45720" rIns="91440" bIns="45720" rtlCol="0" anchor="b">
            <a:noAutofit/>
          </a:bodyPr>
          <a:lstStyle>
            <a:lvl1pPr>
              <a:defRPr lang="en-GB" sz="1600" dirty="0">
                <a:latin typeface="SEB SansSerif Medium" panose="00000600000000000000" pitchFamily="2" charset="0"/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E953C7-94C5-4C05-81B2-21915936C87D}"/>
              </a:ext>
            </a:extLst>
          </p:cNvPr>
          <p:cNvSpPr>
            <a:spLocks noGrp="1"/>
          </p:cNvSpPr>
          <p:nvPr>
            <p:ph type="dt" sz="half" idx="58"/>
          </p:nvPr>
        </p:nvSpPr>
        <p:spPr/>
        <p:txBody>
          <a:bodyPr/>
          <a:lstStyle/>
          <a:p>
            <a:fld id="{521220AF-A2AC-4508-ACDD-147029E7F4C9}" type="datetime1">
              <a:rPr lang="en-GB" smtClean="0"/>
              <a:t>26/10/2024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24168C-D4F6-400D-8B00-D9FAEC635F30}"/>
              </a:ext>
            </a:extLst>
          </p:cNvPr>
          <p:cNvSpPr>
            <a:spLocks noGrp="1"/>
          </p:cNvSpPr>
          <p:nvPr>
            <p:ph type="ftr" sz="quarter" idx="59"/>
          </p:nvPr>
        </p:nvSpPr>
        <p:spPr/>
        <p:txBody>
          <a:bodyPr vert="horz" lIns="0" tIns="0" rIns="0" bIns="0" rtlCol="0" anchor="t"/>
          <a:lstStyle>
            <a:lvl1pPr>
              <a:defRPr lang="en-GB" smtClean="0"/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F258C-D1D8-4F75-B387-AF1406AC9E35}"/>
              </a:ext>
            </a:extLst>
          </p:cNvPr>
          <p:cNvSpPr>
            <a:spLocks noGrp="1"/>
          </p:cNvSpPr>
          <p:nvPr>
            <p:ph type="sldNum" sz="quarter" idx="60"/>
          </p:nvPr>
        </p:nvSpPr>
        <p:spPr/>
        <p:txBody>
          <a:bodyPr/>
          <a:lstStyle/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543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333">
          <p15:clr>
            <a:srgbClr val="FBAE40"/>
          </p15:clr>
        </p15:guide>
        <p15:guide id="3" pos="347">
          <p15:clr>
            <a:srgbClr val="FBAE40"/>
          </p15:clr>
        </p15:guide>
        <p15:guide id="4" pos="3500">
          <p15:clr>
            <a:srgbClr val="FBAE40"/>
          </p15:clr>
        </p15:guide>
        <p15:guide id="5" pos="41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9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38" Type="http://schemas.openxmlformats.org/officeDocument/2006/relationships/slideLayout" Target="../slideLayouts/slideLayout76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37" Type="http://schemas.openxmlformats.org/officeDocument/2006/relationships/slideLayout" Target="../slideLayouts/slideLayout75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36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slideLayout" Target="../slideLayouts/slideLayout73.xml"/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26" Type="http://schemas.openxmlformats.org/officeDocument/2006/relationships/slideLayout" Target="../slideLayouts/slideLayout103.xml"/><Relationship Id="rId39" Type="http://schemas.openxmlformats.org/officeDocument/2006/relationships/slideLayout" Target="../slideLayouts/slideLayout116.xml"/><Relationship Id="rId21" Type="http://schemas.openxmlformats.org/officeDocument/2006/relationships/slideLayout" Target="../slideLayouts/slideLayout98.xml"/><Relationship Id="rId34" Type="http://schemas.openxmlformats.org/officeDocument/2006/relationships/slideLayout" Target="../slideLayouts/slideLayout111.xml"/><Relationship Id="rId42" Type="http://schemas.openxmlformats.org/officeDocument/2006/relationships/slideLayout" Target="../slideLayouts/slideLayout119.xml"/><Relationship Id="rId47" Type="http://schemas.openxmlformats.org/officeDocument/2006/relationships/slideLayout" Target="../slideLayouts/slideLayout124.xml"/><Relationship Id="rId50" Type="http://schemas.openxmlformats.org/officeDocument/2006/relationships/theme" Target="../theme/theme3.xml"/><Relationship Id="rId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9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32" Type="http://schemas.openxmlformats.org/officeDocument/2006/relationships/slideLayout" Target="../slideLayouts/slideLayout109.xml"/><Relationship Id="rId37" Type="http://schemas.openxmlformats.org/officeDocument/2006/relationships/slideLayout" Target="../slideLayouts/slideLayout114.xml"/><Relationship Id="rId40" Type="http://schemas.openxmlformats.org/officeDocument/2006/relationships/slideLayout" Target="../slideLayouts/slideLayout117.xml"/><Relationship Id="rId45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28" Type="http://schemas.openxmlformats.org/officeDocument/2006/relationships/slideLayout" Target="../slideLayouts/slideLayout105.xml"/><Relationship Id="rId36" Type="http://schemas.openxmlformats.org/officeDocument/2006/relationships/slideLayout" Target="../slideLayouts/slideLayout113.xml"/><Relationship Id="rId49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31" Type="http://schemas.openxmlformats.org/officeDocument/2006/relationships/slideLayout" Target="../slideLayouts/slideLayout108.xml"/><Relationship Id="rId44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Relationship Id="rId27" Type="http://schemas.openxmlformats.org/officeDocument/2006/relationships/slideLayout" Target="../slideLayouts/slideLayout104.xml"/><Relationship Id="rId30" Type="http://schemas.openxmlformats.org/officeDocument/2006/relationships/slideLayout" Target="../slideLayouts/slideLayout107.xml"/><Relationship Id="rId35" Type="http://schemas.openxmlformats.org/officeDocument/2006/relationships/slideLayout" Target="../slideLayouts/slideLayout112.xml"/><Relationship Id="rId43" Type="http://schemas.openxmlformats.org/officeDocument/2006/relationships/slideLayout" Target="../slideLayouts/slideLayout120.xml"/><Relationship Id="rId48" Type="http://schemas.openxmlformats.org/officeDocument/2006/relationships/slideLayout" Target="../slideLayouts/slideLayout125.xml"/><Relationship Id="rId8" Type="http://schemas.openxmlformats.org/officeDocument/2006/relationships/slideLayout" Target="../slideLayouts/slideLayout85.xml"/><Relationship Id="rId51" Type="http://schemas.openxmlformats.org/officeDocument/2006/relationships/image" Target="../media/image1.emf"/><Relationship Id="rId3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slideLayout" Target="../slideLayouts/slideLayout102.xml"/><Relationship Id="rId33" Type="http://schemas.openxmlformats.org/officeDocument/2006/relationships/slideLayout" Target="../slideLayouts/slideLayout110.xml"/><Relationship Id="rId38" Type="http://schemas.openxmlformats.org/officeDocument/2006/relationships/slideLayout" Target="../slideLayouts/slideLayout115.xml"/><Relationship Id="rId46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97.xml"/><Relationship Id="rId41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507EEC7-979E-EF41-9854-4FD597ADE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462852"/>
            <a:ext cx="11090275" cy="10516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/>
              <a:t>Klicka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</a:t>
            </a:r>
            <a:r>
              <a:rPr lang="en-GB" err="1"/>
              <a:t>att</a:t>
            </a:r>
            <a:r>
              <a:rPr lang="en-GB"/>
              <a:t> </a:t>
            </a:r>
            <a:r>
              <a:rPr lang="en-GB" err="1"/>
              <a:t>ändra</a:t>
            </a:r>
            <a:r>
              <a:rPr lang="en-GB"/>
              <a:t> mall </a:t>
            </a:r>
            <a:r>
              <a:rPr lang="en-GB" err="1"/>
              <a:t>för</a:t>
            </a:r>
            <a:r>
              <a:rPr lang="en-GB"/>
              <a:t> </a:t>
            </a:r>
            <a:r>
              <a:rPr lang="en-GB" err="1"/>
              <a:t>rubrikformat</a:t>
            </a:r>
            <a:endParaRPr lang="en-GB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C76293B-24CF-CF42-BA14-78E30224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2" y="1825625"/>
            <a:ext cx="11090276" cy="419576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</a:t>
            </a:r>
            <a:r>
              <a:rPr lang="en-GB" err="1"/>
              <a:t>att</a:t>
            </a:r>
            <a:r>
              <a:rPr lang="en-GB"/>
              <a:t>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  <a:p>
            <a:pPr lvl="1"/>
            <a:r>
              <a:rPr lang="en-GB" err="1"/>
              <a:t>Nivå</a:t>
            </a:r>
            <a:r>
              <a:rPr lang="en-GB"/>
              <a:t> </a:t>
            </a:r>
            <a:r>
              <a:rPr lang="en-GB" err="1"/>
              <a:t>två</a:t>
            </a:r>
            <a:endParaRPr lang="en-GB"/>
          </a:p>
          <a:p>
            <a:pPr lvl="2"/>
            <a:r>
              <a:rPr lang="en-GB" err="1"/>
              <a:t>Nivå</a:t>
            </a:r>
            <a:r>
              <a:rPr lang="en-GB"/>
              <a:t> </a:t>
            </a:r>
            <a:r>
              <a:rPr lang="en-GB" err="1"/>
              <a:t>tre</a:t>
            </a:r>
            <a:endParaRPr lang="en-GB"/>
          </a:p>
          <a:p>
            <a:pPr lvl="3"/>
            <a:r>
              <a:rPr lang="en-GB" err="1"/>
              <a:t>Nivå</a:t>
            </a:r>
            <a:r>
              <a:rPr lang="en-GB"/>
              <a:t> </a:t>
            </a:r>
            <a:r>
              <a:rPr lang="en-GB" err="1"/>
              <a:t>fyra</a:t>
            </a:r>
            <a:endParaRPr lang="en-GB"/>
          </a:p>
          <a:p>
            <a:pPr lvl="4"/>
            <a:r>
              <a:rPr lang="en-GB" err="1"/>
              <a:t>Nivå</a:t>
            </a:r>
            <a:r>
              <a:rPr lang="en-GB"/>
              <a:t>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6A76513-1AB3-0245-B1E4-89EAA4FCDC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4905" y="6333686"/>
            <a:ext cx="5962188" cy="3735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 b="0" i="0">
                <a:solidFill>
                  <a:schemeClr val="tx1"/>
                </a:solidFill>
                <a:latin typeface="SEB SansSerif" pitchFamily="2" charset="77"/>
              </a:defRPr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pic>
        <p:nvPicPr>
          <p:cNvPr id="7" name="SEB Wordmark RGB Black.png">
            <a:extLst>
              <a:ext uri="{FF2B5EF4-FFF2-40B4-BE49-F238E27FC236}">
                <a16:creationId xmlns:a16="http://schemas.microsoft.com/office/drawing/2014/main" id="{61AD70A2-2954-4B6D-9281-55B8A05E41ED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2591" y="6333685"/>
            <a:ext cx="402944" cy="17725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A114761-EBA3-C441-B249-AB0984B204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02371" y="6342061"/>
            <a:ext cx="65151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 b="0" i="0">
                <a:solidFill>
                  <a:schemeClr val="tx1"/>
                </a:solidFill>
                <a:latin typeface="SEB SansSerif" pitchFamily="2" charset="77"/>
              </a:defRPr>
            </a:lvl1pPr>
          </a:lstStyle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AD01F0E-3B9F-3B42-BBBD-8E8CB752A0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2" y="6342061"/>
            <a:ext cx="651509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 b="0" i="0">
                <a:solidFill>
                  <a:schemeClr val="tx1"/>
                </a:solidFill>
                <a:latin typeface="SEB SansSerif" pitchFamily="2" charset="77"/>
              </a:defRPr>
            </a:lvl1pPr>
          </a:lstStyle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448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6" r:id="rId2"/>
    <p:sldLayoutId id="2147483811" r:id="rId3"/>
    <p:sldLayoutId id="2147483812" r:id="rId4"/>
    <p:sldLayoutId id="2147483814" r:id="rId5"/>
    <p:sldLayoutId id="2147483815" r:id="rId6"/>
    <p:sldLayoutId id="2147483786" r:id="rId7"/>
    <p:sldLayoutId id="2147483835" r:id="rId8"/>
    <p:sldLayoutId id="2147483785" r:id="rId9"/>
    <p:sldLayoutId id="2147483967" r:id="rId10"/>
    <p:sldLayoutId id="2147483787" r:id="rId11"/>
    <p:sldLayoutId id="2147483820" r:id="rId12"/>
    <p:sldLayoutId id="2147483753" r:id="rId13"/>
    <p:sldLayoutId id="2147483824" r:id="rId14"/>
    <p:sldLayoutId id="2147483832" r:id="rId15"/>
    <p:sldLayoutId id="2147483823" r:id="rId16"/>
    <p:sldLayoutId id="2147483833" r:id="rId17"/>
    <p:sldLayoutId id="2147483760" r:id="rId18"/>
    <p:sldLayoutId id="2147483828" r:id="rId19"/>
    <p:sldLayoutId id="2147483818" r:id="rId20"/>
    <p:sldLayoutId id="2147483829" r:id="rId21"/>
    <p:sldLayoutId id="2147483819" r:id="rId22"/>
    <p:sldLayoutId id="2147483834" r:id="rId23"/>
    <p:sldLayoutId id="2147483822" r:id="rId24"/>
    <p:sldLayoutId id="2147483830" r:id="rId25"/>
    <p:sldLayoutId id="2147483821" r:id="rId26"/>
    <p:sldLayoutId id="2147483831" r:id="rId27"/>
    <p:sldLayoutId id="2147483762" r:id="rId28"/>
    <p:sldLayoutId id="2147483763" r:id="rId29"/>
    <p:sldLayoutId id="2147483764" r:id="rId30"/>
    <p:sldLayoutId id="2147483827" r:id="rId31"/>
    <p:sldLayoutId id="2147483825" r:id="rId32"/>
    <p:sldLayoutId id="2147483826" r:id="rId33"/>
    <p:sldLayoutId id="2147483780" r:id="rId34"/>
    <p:sldLayoutId id="2147483788" r:id="rId35"/>
    <p:sldLayoutId id="2147483836" r:id="rId36"/>
    <p:sldLayoutId id="2147483789" r:id="rId37"/>
    <p:sldLayoutId id="2147483790" r:id="rId3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500" b="0" i="0" kern="3000" spc="-50" baseline="0" dirty="0">
          <a:solidFill>
            <a:schemeClr val="tx1"/>
          </a:solidFill>
          <a:latin typeface="SEB SansSerif Light" pitchFamily="2" charset="77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1pPr>
      <a:lvl2pPr marL="536575" indent="-268288" algn="l" defTabSz="914400" rtl="0" eaLnBrk="1" latinLnBrk="0" hangingPunct="1">
        <a:lnSpc>
          <a:spcPct val="100000"/>
        </a:lnSpc>
        <a:spcBef>
          <a:spcPts val="500"/>
        </a:spcBef>
        <a:buFont typeface="SEB SansSerif Light" panose="00000400000000000000" pitchFamily="2" charset="0"/>
        <a:buChar char="–"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2pPr>
      <a:lvl3pPr marL="804863" indent="-26828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3pPr>
      <a:lvl4pPr marL="1073150" indent="-268288" algn="l" defTabSz="914400" rtl="0" eaLnBrk="1" latinLnBrk="0" hangingPunct="1">
        <a:lnSpc>
          <a:spcPct val="100000"/>
        </a:lnSpc>
        <a:spcBef>
          <a:spcPts val="500"/>
        </a:spcBef>
        <a:buFont typeface="SEB SansSerif Light" panose="00000400000000000000" pitchFamily="2" charset="0"/>
        <a:buChar char="–"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4pPr>
      <a:lvl5pPr marL="1341438" indent="-26828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47" userDrawn="1">
          <p15:clr>
            <a:srgbClr val="F26B43"/>
          </p15:clr>
        </p15:guide>
        <p15:guide id="5" orient="horz" pos="3793" userDrawn="1">
          <p15:clr>
            <a:srgbClr val="F26B43"/>
          </p15:clr>
        </p15:guide>
        <p15:guide id="8" pos="733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507EEC7-979E-EF41-9854-4FD597ADE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462852"/>
            <a:ext cx="11090275" cy="10516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/>
              <a:t>Klicka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</a:t>
            </a:r>
            <a:r>
              <a:rPr lang="en-GB" err="1"/>
              <a:t>att</a:t>
            </a:r>
            <a:r>
              <a:rPr lang="en-GB"/>
              <a:t> </a:t>
            </a:r>
            <a:r>
              <a:rPr lang="en-GB" err="1"/>
              <a:t>ändra</a:t>
            </a:r>
            <a:r>
              <a:rPr lang="en-GB"/>
              <a:t> mall </a:t>
            </a:r>
            <a:r>
              <a:rPr lang="en-GB" err="1"/>
              <a:t>för</a:t>
            </a:r>
            <a:r>
              <a:rPr lang="en-GB"/>
              <a:t> </a:t>
            </a:r>
            <a:r>
              <a:rPr lang="en-GB" err="1"/>
              <a:t>rubrikformat</a:t>
            </a:r>
            <a:endParaRPr lang="en-GB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C76293B-24CF-CF42-BA14-78E30224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2" y="1825625"/>
            <a:ext cx="11090276" cy="419576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</a:t>
            </a:r>
            <a:r>
              <a:rPr lang="en-GB" err="1"/>
              <a:t>att</a:t>
            </a:r>
            <a:r>
              <a:rPr lang="en-GB"/>
              <a:t>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  <a:p>
            <a:pPr lvl="1"/>
            <a:r>
              <a:rPr lang="en-GB" err="1"/>
              <a:t>Nivå</a:t>
            </a:r>
            <a:r>
              <a:rPr lang="en-GB"/>
              <a:t> </a:t>
            </a:r>
            <a:r>
              <a:rPr lang="en-GB" err="1"/>
              <a:t>två</a:t>
            </a:r>
            <a:endParaRPr lang="en-GB"/>
          </a:p>
          <a:p>
            <a:pPr lvl="2"/>
            <a:r>
              <a:rPr lang="en-GB" err="1"/>
              <a:t>Nivå</a:t>
            </a:r>
            <a:r>
              <a:rPr lang="en-GB"/>
              <a:t> </a:t>
            </a:r>
            <a:r>
              <a:rPr lang="en-GB" err="1"/>
              <a:t>tre</a:t>
            </a:r>
            <a:endParaRPr lang="en-GB"/>
          </a:p>
          <a:p>
            <a:pPr lvl="3"/>
            <a:r>
              <a:rPr lang="en-GB" err="1"/>
              <a:t>Nivå</a:t>
            </a:r>
            <a:r>
              <a:rPr lang="en-GB"/>
              <a:t> </a:t>
            </a:r>
            <a:r>
              <a:rPr lang="en-GB" err="1"/>
              <a:t>fyra</a:t>
            </a:r>
            <a:endParaRPr lang="en-GB"/>
          </a:p>
          <a:p>
            <a:pPr lvl="4"/>
            <a:r>
              <a:rPr lang="en-GB" err="1"/>
              <a:t>Nivå</a:t>
            </a:r>
            <a:r>
              <a:rPr lang="en-GB"/>
              <a:t>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6A76513-1AB3-0245-B1E4-89EAA4FCDC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4905" y="6333686"/>
            <a:ext cx="5962188" cy="3735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 b="0" i="0">
                <a:solidFill>
                  <a:schemeClr val="tx1"/>
                </a:solidFill>
                <a:latin typeface="SEB SansSerif" pitchFamily="2" charset="77"/>
              </a:defRPr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A114761-EBA3-C441-B249-AB0984B204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02371" y="6342061"/>
            <a:ext cx="65151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 b="0" i="0">
                <a:solidFill>
                  <a:schemeClr val="tx1"/>
                </a:solidFill>
                <a:latin typeface="SEB SansSerif" pitchFamily="2" charset="77"/>
              </a:defRPr>
            </a:lvl1pPr>
          </a:lstStyle>
          <a:p>
            <a:fld id="{59F3B072-CCFD-4A69-A0A9-F06ED6DEA152}" type="datetime1">
              <a:rPr lang="en-GB" smtClean="0"/>
              <a:t>26/10/2024</a:t>
            </a:fld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AD01F0E-3B9F-3B42-BBBD-8E8CB752A0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2" y="6342061"/>
            <a:ext cx="651509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 b="0" i="0">
                <a:solidFill>
                  <a:schemeClr val="tx1"/>
                </a:solidFill>
                <a:latin typeface="SEB SansSerif" pitchFamily="2" charset="77"/>
              </a:defRPr>
            </a:lvl1pPr>
          </a:lstStyle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06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64" r:id="rId7"/>
    <p:sldLayoutId id="2147484065" r:id="rId8"/>
    <p:sldLayoutId id="2147484066" r:id="rId9"/>
    <p:sldLayoutId id="2147484067" r:id="rId10"/>
    <p:sldLayoutId id="2147484068" r:id="rId11"/>
    <p:sldLayoutId id="2147484069" r:id="rId12"/>
    <p:sldLayoutId id="2147484070" r:id="rId13"/>
    <p:sldLayoutId id="2147483878" r:id="rId14"/>
    <p:sldLayoutId id="2147483990" r:id="rId15"/>
    <p:sldLayoutId id="2147483991" r:id="rId16"/>
    <p:sldLayoutId id="2147484032" r:id="rId17"/>
    <p:sldLayoutId id="2147484033" r:id="rId18"/>
    <p:sldLayoutId id="2147484034" r:id="rId19"/>
    <p:sldLayoutId id="2147484035" r:id="rId20"/>
    <p:sldLayoutId id="2147484061" r:id="rId21"/>
    <p:sldLayoutId id="2147484062" r:id="rId22"/>
    <p:sldLayoutId id="2147484063" r:id="rId23"/>
    <p:sldLayoutId id="2147483988" r:id="rId24"/>
    <p:sldLayoutId id="2147483989" r:id="rId25"/>
    <p:sldLayoutId id="2147484028" r:id="rId26"/>
    <p:sldLayoutId id="2147484029" r:id="rId27"/>
    <p:sldLayoutId id="2147484030" r:id="rId28"/>
    <p:sldLayoutId id="2147484031" r:id="rId29"/>
    <p:sldLayoutId id="2147484058" r:id="rId30"/>
    <p:sldLayoutId id="2147484059" r:id="rId31"/>
    <p:sldLayoutId id="2147484060" r:id="rId32"/>
    <p:sldLayoutId id="2147483986" r:id="rId33"/>
    <p:sldLayoutId id="2147483987" r:id="rId34"/>
    <p:sldLayoutId id="2147484024" r:id="rId35"/>
    <p:sldLayoutId id="2147484025" r:id="rId36"/>
    <p:sldLayoutId id="2147484026" r:id="rId37"/>
    <p:sldLayoutId id="2147484027" r:id="rId38"/>
    <p:sldLayoutId id="2147484055" r:id="rId3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500" b="0" i="0" kern="3000" spc="-50" baseline="0" dirty="0">
          <a:solidFill>
            <a:schemeClr val="tx1"/>
          </a:solidFill>
          <a:latin typeface="SEB SansSerif Light" pitchFamily="2" charset="77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1pPr>
      <a:lvl2pPr marL="536575" indent="-268288" algn="l" defTabSz="914400" rtl="0" eaLnBrk="1" latinLnBrk="0" hangingPunct="1">
        <a:lnSpc>
          <a:spcPct val="100000"/>
        </a:lnSpc>
        <a:spcBef>
          <a:spcPts val="500"/>
        </a:spcBef>
        <a:buFont typeface="SEB SansSerif Light" panose="00000400000000000000" pitchFamily="2" charset="0"/>
        <a:buChar char="–"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2pPr>
      <a:lvl3pPr marL="804863" indent="-26828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3pPr>
      <a:lvl4pPr marL="1073150" indent="-268288" algn="l" defTabSz="914400" rtl="0" eaLnBrk="1" latinLnBrk="0" hangingPunct="1">
        <a:lnSpc>
          <a:spcPct val="100000"/>
        </a:lnSpc>
        <a:spcBef>
          <a:spcPts val="500"/>
        </a:spcBef>
        <a:buFont typeface="SEB SansSerif Light" panose="00000400000000000000" pitchFamily="2" charset="0"/>
        <a:buChar char="–"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4pPr>
      <a:lvl5pPr marL="1341438" indent="-26828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>
          <p15:clr>
            <a:srgbClr val="F26B43"/>
          </p15:clr>
        </p15:guide>
        <p15:guide id="2" pos="3840">
          <p15:clr>
            <a:srgbClr val="F26B43"/>
          </p15:clr>
        </p15:guide>
        <p15:guide id="3" pos="347">
          <p15:clr>
            <a:srgbClr val="F26B43"/>
          </p15:clr>
        </p15:guide>
        <p15:guide id="5" orient="horz" pos="3793">
          <p15:clr>
            <a:srgbClr val="F26B43"/>
          </p15:clr>
        </p15:guide>
        <p15:guide id="8" pos="733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507EEC7-979E-EF41-9854-4FD597ADE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774000"/>
            <a:ext cx="11090275" cy="10516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att </a:t>
            </a:r>
            <a:r>
              <a:rPr lang="en-GB" err="1"/>
              <a:t>ändra</a:t>
            </a:r>
            <a:r>
              <a:rPr lang="en-GB"/>
              <a:t> mall </a:t>
            </a:r>
            <a:r>
              <a:rPr lang="en-GB" err="1"/>
              <a:t>för</a:t>
            </a:r>
            <a:r>
              <a:rPr lang="en-GB"/>
              <a:t> </a:t>
            </a:r>
            <a:r>
              <a:rPr lang="en-GB" err="1"/>
              <a:t>rubrikformat</a:t>
            </a:r>
            <a:endParaRPr lang="en-GB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C76293B-24CF-CF42-BA14-78E30224D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2" y="1825625"/>
            <a:ext cx="11090276" cy="4195763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GB" err="1"/>
              <a:t>Klicka</a:t>
            </a:r>
            <a:r>
              <a:rPr lang="en-GB"/>
              <a:t> </a:t>
            </a:r>
            <a:r>
              <a:rPr lang="en-GB" err="1"/>
              <a:t>här</a:t>
            </a:r>
            <a:r>
              <a:rPr lang="en-GB"/>
              <a:t> </a:t>
            </a:r>
            <a:r>
              <a:rPr lang="en-GB" err="1"/>
              <a:t>för</a:t>
            </a:r>
            <a:r>
              <a:rPr lang="en-GB"/>
              <a:t> att </a:t>
            </a:r>
            <a:r>
              <a:rPr lang="en-GB" err="1"/>
              <a:t>ändra</a:t>
            </a:r>
            <a:r>
              <a:rPr lang="en-GB"/>
              <a:t> format </a:t>
            </a:r>
            <a:r>
              <a:rPr lang="en-GB" err="1"/>
              <a:t>på</a:t>
            </a:r>
            <a:r>
              <a:rPr lang="en-GB"/>
              <a:t> </a:t>
            </a:r>
            <a:r>
              <a:rPr lang="en-GB" err="1"/>
              <a:t>bakgrundstexten</a:t>
            </a:r>
            <a:endParaRPr lang="en-GB"/>
          </a:p>
          <a:p>
            <a:pPr lvl="1"/>
            <a:r>
              <a:rPr lang="en-GB" err="1"/>
              <a:t>Nivå</a:t>
            </a:r>
            <a:r>
              <a:rPr lang="en-GB"/>
              <a:t> </a:t>
            </a:r>
            <a:r>
              <a:rPr lang="en-GB" err="1"/>
              <a:t>två</a:t>
            </a:r>
            <a:endParaRPr lang="en-GB"/>
          </a:p>
          <a:p>
            <a:pPr lvl="2"/>
            <a:r>
              <a:rPr lang="en-GB" err="1"/>
              <a:t>Nivå</a:t>
            </a:r>
            <a:r>
              <a:rPr lang="en-GB"/>
              <a:t> </a:t>
            </a:r>
            <a:r>
              <a:rPr lang="en-GB" err="1"/>
              <a:t>tre</a:t>
            </a:r>
            <a:endParaRPr lang="en-GB"/>
          </a:p>
          <a:p>
            <a:pPr lvl="3"/>
            <a:r>
              <a:rPr lang="en-GB" err="1"/>
              <a:t>Nivå</a:t>
            </a:r>
            <a:r>
              <a:rPr lang="en-GB"/>
              <a:t> </a:t>
            </a:r>
            <a:r>
              <a:rPr lang="en-GB" err="1"/>
              <a:t>fyra</a:t>
            </a:r>
            <a:endParaRPr lang="en-GB"/>
          </a:p>
          <a:p>
            <a:pPr lvl="4"/>
            <a:r>
              <a:rPr lang="en-GB" err="1"/>
              <a:t>Nivå</a:t>
            </a:r>
            <a:r>
              <a:rPr lang="en-GB"/>
              <a:t> fem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6A76513-1AB3-0245-B1E4-89EAA4FCDC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14905" y="6333686"/>
            <a:ext cx="5962188" cy="3735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 b="0" i="0">
                <a:solidFill>
                  <a:schemeClr val="tx1"/>
                </a:solidFill>
                <a:latin typeface="SEB SansSerif" pitchFamily="2" charset="77"/>
              </a:defRPr>
            </a:lvl1pPr>
          </a:lstStyle>
          <a:p>
            <a:pPr algn="ctr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endParaRPr lang="en-GB"/>
          </a:p>
        </p:txBody>
      </p:sp>
      <p:pic>
        <p:nvPicPr>
          <p:cNvPr id="7" name="SEB Wordmark RGB Black.png">
            <a:extLst>
              <a:ext uri="{FF2B5EF4-FFF2-40B4-BE49-F238E27FC236}">
                <a16:creationId xmlns:a16="http://schemas.microsoft.com/office/drawing/2014/main" id="{61AD70A2-2954-4B6D-9281-55B8A05E41ED}"/>
              </a:ext>
            </a:extLst>
          </p:cNvPr>
          <p:cNvPicPr>
            <a:picLocks noChangeAspect="1"/>
          </p:cNvPicPr>
          <p:nvPr userDrawn="1"/>
        </p:nvPicPr>
        <p:blipFill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52591" y="6333685"/>
            <a:ext cx="402944" cy="17725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A114761-EBA3-C441-B249-AB0984B204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02371" y="6342061"/>
            <a:ext cx="651510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 b="0" i="0">
                <a:solidFill>
                  <a:schemeClr val="tx1"/>
                </a:solidFill>
                <a:latin typeface="SEB SansSerif" pitchFamily="2" charset="77"/>
              </a:defRPr>
            </a:lvl1pPr>
          </a:lstStyle>
          <a:p>
            <a:fld id="{D52A4545-9BDD-4270-BD86-12AA4420B0D3}" type="datetime1">
              <a:rPr lang="en-GB" smtClean="0"/>
              <a:t>26/10/2024</a:t>
            </a:fld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AD01F0E-3B9F-3B42-BBBD-8E8CB752A0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0862" y="6342061"/>
            <a:ext cx="651509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 b="0" i="0">
                <a:solidFill>
                  <a:schemeClr val="tx1"/>
                </a:solidFill>
                <a:latin typeface="SEB SansSerif" pitchFamily="2" charset="77"/>
              </a:defRPr>
            </a:lvl1pPr>
          </a:lstStyle>
          <a:p>
            <a:fld id="{603F2C8F-2988-2547-AA69-A6325C8C35E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565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933" r:id="rId11"/>
    <p:sldLayoutId id="2147483934" r:id="rId12"/>
    <p:sldLayoutId id="2147483924" r:id="rId13"/>
    <p:sldLayoutId id="2147483925" r:id="rId14"/>
    <p:sldLayoutId id="2147483850" r:id="rId15"/>
    <p:sldLayoutId id="2147483851" r:id="rId16"/>
    <p:sldLayoutId id="2147483852" r:id="rId17"/>
    <p:sldLayoutId id="2147483853" r:id="rId18"/>
    <p:sldLayoutId id="2147483854" r:id="rId19"/>
    <p:sldLayoutId id="2147483855" r:id="rId20"/>
    <p:sldLayoutId id="2147483856" r:id="rId21"/>
    <p:sldLayoutId id="2147483857" r:id="rId22"/>
    <p:sldLayoutId id="2147483858" r:id="rId23"/>
    <p:sldLayoutId id="2147483859" r:id="rId24"/>
    <p:sldLayoutId id="2147483860" r:id="rId25"/>
    <p:sldLayoutId id="2147483861" r:id="rId26"/>
    <p:sldLayoutId id="2147483862" r:id="rId27"/>
    <p:sldLayoutId id="2147483863" r:id="rId28"/>
    <p:sldLayoutId id="2147483935" r:id="rId29"/>
    <p:sldLayoutId id="2147483936" r:id="rId30"/>
    <p:sldLayoutId id="2147483937" r:id="rId31"/>
    <p:sldLayoutId id="2147483938" r:id="rId32"/>
    <p:sldLayoutId id="2147483926" r:id="rId33"/>
    <p:sldLayoutId id="2147483927" r:id="rId34"/>
    <p:sldLayoutId id="2147483928" r:id="rId35"/>
    <p:sldLayoutId id="2147483929" r:id="rId36"/>
    <p:sldLayoutId id="2147483868" r:id="rId37"/>
    <p:sldLayoutId id="2147483869" r:id="rId38"/>
    <p:sldLayoutId id="2147483870" r:id="rId39"/>
    <p:sldLayoutId id="2147483939" r:id="rId40"/>
    <p:sldLayoutId id="2147483940" r:id="rId41"/>
    <p:sldLayoutId id="2147483941" r:id="rId42"/>
    <p:sldLayoutId id="2147483930" r:id="rId43"/>
    <p:sldLayoutId id="2147483931" r:id="rId44"/>
    <p:sldLayoutId id="2147483932" r:id="rId45"/>
    <p:sldLayoutId id="2147483874" r:id="rId46"/>
    <p:sldLayoutId id="2147483875" r:id="rId47"/>
    <p:sldLayoutId id="2147483876" r:id="rId48"/>
    <p:sldLayoutId id="2147483877" r:id="rId4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500" b="0" i="0" kern="3000" spc="-50" baseline="0" dirty="0">
          <a:solidFill>
            <a:schemeClr val="tx1"/>
          </a:solidFill>
          <a:latin typeface="SEB SansSerif Light" pitchFamily="2" charset="77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1pPr>
      <a:lvl2pPr marL="536575" indent="-268288" algn="l" defTabSz="914400" rtl="0" eaLnBrk="1" latinLnBrk="0" hangingPunct="1">
        <a:lnSpc>
          <a:spcPct val="100000"/>
        </a:lnSpc>
        <a:spcBef>
          <a:spcPts val="500"/>
        </a:spcBef>
        <a:buFont typeface="SEB SansSerif Light" panose="00000400000000000000" pitchFamily="2" charset="0"/>
        <a:buChar char="–"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2pPr>
      <a:lvl3pPr marL="804863" indent="-26828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3pPr>
      <a:lvl4pPr marL="1073150" indent="-268288" algn="l" defTabSz="914400" rtl="0" eaLnBrk="1" latinLnBrk="0" hangingPunct="1">
        <a:lnSpc>
          <a:spcPct val="100000"/>
        </a:lnSpc>
        <a:spcBef>
          <a:spcPts val="500"/>
        </a:spcBef>
        <a:buFont typeface="SEB SansSerif Light" panose="00000400000000000000" pitchFamily="2" charset="0"/>
        <a:buChar char="–"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4pPr>
      <a:lvl5pPr marL="1341438" indent="-268288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>
          <p15:clr>
            <a:srgbClr val="F26B43"/>
          </p15:clr>
        </p15:guide>
        <p15:guide id="2" pos="3840">
          <p15:clr>
            <a:srgbClr val="F26B43"/>
          </p15:clr>
        </p15:guide>
        <p15:guide id="3" pos="347">
          <p15:clr>
            <a:srgbClr val="F26B43"/>
          </p15:clr>
        </p15:guide>
        <p15:guide id="5" orient="horz" pos="3793">
          <p15:clr>
            <a:srgbClr val="F26B43"/>
          </p15:clr>
        </p15:guide>
        <p15:guide id="8" pos="73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73.png"/><Relationship Id="rId5" Type="http://schemas.openxmlformats.org/officeDocument/2006/relationships/customXml" Target="../ink/ink5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png"/><Relationship Id="rId7" Type="http://schemas.openxmlformats.org/officeDocument/2006/relationships/image" Target="../media/image7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7.xml"/><Relationship Id="rId6" Type="http://schemas.openxmlformats.org/officeDocument/2006/relationships/customXml" Target="../ink/ink7.xml"/><Relationship Id="rId11" Type="http://schemas.openxmlformats.org/officeDocument/2006/relationships/image" Target="../media/image77.png"/><Relationship Id="rId5" Type="http://schemas.openxmlformats.org/officeDocument/2006/relationships/image" Target="../media/image74.png"/><Relationship Id="rId10" Type="http://schemas.openxmlformats.org/officeDocument/2006/relationships/customXml" Target="../ink/ink8.xml"/><Relationship Id="rId4" Type="http://schemas.openxmlformats.org/officeDocument/2006/relationships/customXml" Target="../ink/ink6.xml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80.png"/><Relationship Id="rId5" Type="http://schemas.openxmlformats.org/officeDocument/2006/relationships/customXml" Target="../ink/ink10.xml"/><Relationship Id="rId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9.png"/><Relationship Id="rId5" Type="http://schemas.microsoft.com/office/2017/06/relationships/model3d" Target="../media/model3d1.glb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30.png"/><Relationship Id="rId7" Type="http://schemas.openxmlformats.org/officeDocument/2006/relationships/customXml" Target="../ink/ink1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86.png"/><Relationship Id="rId5" Type="http://schemas.openxmlformats.org/officeDocument/2006/relationships/customXml" Target="../ink/ink11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89.png"/><Relationship Id="rId5" Type="http://schemas.openxmlformats.org/officeDocument/2006/relationships/customXml" Target="../ink/ink13.xml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3.png"/><Relationship Id="rId5" Type="http://schemas.microsoft.com/office/2017/06/relationships/model3d" Target="../media/model3d1.glb"/><Relationship Id="rId4" Type="http://schemas.openxmlformats.org/officeDocument/2006/relationships/image" Target="../media/image1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0.png"/><Relationship Id="rId5" Type="http://schemas.openxmlformats.org/officeDocument/2006/relationships/customXml" Target="../ink/ink1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68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7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7.xml"/><Relationship Id="rId6" Type="http://schemas.openxmlformats.org/officeDocument/2006/relationships/customXml" Target="../ink/ink4.xml"/><Relationship Id="rId5" Type="http://schemas.openxmlformats.org/officeDocument/2006/relationships/image" Target="../media/image70.png"/><Relationship Id="rId4" Type="http://schemas.openxmlformats.org/officeDocument/2006/relationships/customXml" Target="../ink/ink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AD9A034-526E-391E-F87E-8B56CBDCD430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5F37A352-826F-E12D-3EBB-399FFDBBB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081" y="2912683"/>
            <a:ext cx="8220997" cy="845707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The AI Secret</a:t>
            </a:r>
            <a:endParaRPr lang="en-US" b="1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868FB46-9E2E-5689-3E0C-F25C63100DC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BBB990-E138-DC22-22F8-8CB48CD96EC3}"/>
              </a:ext>
            </a:extLst>
          </p:cNvPr>
          <p:cNvSpPr txBox="1"/>
          <p:nvPr/>
        </p:nvSpPr>
        <p:spPr>
          <a:xfrm>
            <a:off x="8744613" y="5236579"/>
            <a:ext cx="5107968" cy="361988"/>
          </a:xfrm>
          <a:prstGeom prst="rect">
            <a:avLst/>
          </a:prstGeom>
          <a:noFill/>
        </p:spPr>
        <p:txBody>
          <a:bodyPr wrap="square" lIns="72000" tIns="36000" rIns="72000" bIns="3600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César Soto Valero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7DFADF-2CF0-C2F4-E1B1-341D8CD40518}"/>
              </a:ext>
            </a:extLst>
          </p:cNvPr>
          <p:cNvSpPr txBox="1"/>
          <p:nvPr/>
        </p:nvSpPr>
        <p:spPr>
          <a:xfrm>
            <a:off x="8826348" y="5491902"/>
            <a:ext cx="1622612" cy="361988"/>
          </a:xfrm>
          <a:prstGeom prst="rect">
            <a:avLst/>
          </a:prstGeom>
          <a:noFill/>
        </p:spPr>
        <p:txBody>
          <a:bodyPr wrap="square" lIns="72000" tIns="36000" rIns="72000" bIns="3600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Data Engineer, SEB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B SansSerif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4CBCD0-9707-A974-DD1F-5FCB42D2F5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895745" y="3880972"/>
            <a:ext cx="1372157" cy="1372157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72B791B-A4C3-4140-7DDF-2D420709CCFB}"/>
              </a:ext>
            </a:extLst>
          </p:cNvPr>
          <p:cNvSpPr txBox="1"/>
          <p:nvPr/>
        </p:nvSpPr>
        <p:spPr>
          <a:xfrm>
            <a:off x="253081" y="3584346"/>
            <a:ext cx="9603933" cy="748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u="none" strike="noStrike" kern="3000" cap="none" spc="-1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B SansSerif Light" pitchFamily="2" charset="77"/>
                <a:ea typeface="+mn-ea"/>
                <a:cs typeface="+mn-cs"/>
              </a:rPr>
              <a:t>Why Predictive ML Still Rules the Real World</a:t>
            </a:r>
          </a:p>
        </p:txBody>
      </p:sp>
    </p:spTree>
    <p:extLst>
      <p:ext uri="{BB962C8B-B14F-4D97-AF65-F5344CB8AC3E}">
        <p14:creationId xmlns:p14="http://schemas.microsoft.com/office/powerpoint/2010/main" val="1040025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document&#10;&#10;Description automatically generated">
            <a:extLst>
              <a:ext uri="{FF2B5EF4-FFF2-40B4-BE49-F238E27FC236}">
                <a16:creationId xmlns:a16="http://schemas.microsoft.com/office/drawing/2014/main" id="{75B3F046-BA15-953E-DFE4-EEE348796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03" y="223250"/>
            <a:ext cx="7258954" cy="30608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screenshot of a news article&#10;&#10;Description automatically generated">
            <a:extLst>
              <a:ext uri="{FF2B5EF4-FFF2-40B4-BE49-F238E27FC236}">
                <a16:creationId xmlns:a16="http://schemas.microsoft.com/office/drawing/2014/main" id="{0B98EC55-7982-9BCF-CA03-1F9C18005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823" y="401666"/>
            <a:ext cx="6701870" cy="48452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C12658-4B31-33C8-214D-8AC7C9A5E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73" y="1947126"/>
            <a:ext cx="6492803" cy="45876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BAA951D-7FAD-72F0-F23B-FD6EC9F15CD2}"/>
                  </a:ext>
                </a:extLst>
              </p14:cNvPr>
              <p14:cNvContentPartPr/>
              <p14:nvPr/>
            </p14:nvContentPartPr>
            <p14:xfrm>
              <a:off x="3855411" y="3647713"/>
              <a:ext cx="2280600" cy="29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BAA951D-7FAD-72F0-F23B-FD6EC9F15CD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83400" y="3501957"/>
                <a:ext cx="2424263" cy="32102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8495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document&#10;&#10;Description automatically generated">
            <a:extLst>
              <a:ext uri="{FF2B5EF4-FFF2-40B4-BE49-F238E27FC236}">
                <a16:creationId xmlns:a16="http://schemas.microsoft.com/office/drawing/2014/main" id="{75B3F046-BA15-953E-DFE4-EEE348796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03" y="223250"/>
            <a:ext cx="7258954" cy="30608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screenshot of a news article&#10;&#10;Description automatically generated">
            <a:extLst>
              <a:ext uri="{FF2B5EF4-FFF2-40B4-BE49-F238E27FC236}">
                <a16:creationId xmlns:a16="http://schemas.microsoft.com/office/drawing/2014/main" id="{0B98EC55-7982-9BCF-CA03-1F9C18005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823" y="401666"/>
            <a:ext cx="6701870" cy="48452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15FB025-C567-ED61-21F1-ECFBAF6C9A17}"/>
                  </a:ext>
                </a:extLst>
              </p14:cNvPr>
              <p14:cNvContentPartPr/>
              <p14:nvPr/>
            </p14:nvContentPartPr>
            <p14:xfrm>
              <a:off x="10393258" y="3838848"/>
              <a:ext cx="657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15FB025-C567-ED61-21F1-ECFBAF6C9A1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39258" y="3730848"/>
                <a:ext cx="765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A7F9CE0-F5A3-A9C9-1D15-084C82495829}"/>
                  </a:ext>
                </a:extLst>
              </p14:cNvPr>
              <p14:cNvContentPartPr/>
              <p14:nvPr/>
            </p14:nvContentPartPr>
            <p14:xfrm>
              <a:off x="7335778" y="4137648"/>
              <a:ext cx="1911960" cy="226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A7F9CE0-F5A3-A9C9-1D15-084C8249582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81768" y="4029648"/>
                <a:ext cx="2019620" cy="23832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D3C12658-4B31-33C8-214D-8AC7C9A5EF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673" y="1947126"/>
            <a:ext cx="6492803" cy="45876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close-up of a document&#10;&#10;Description automatically generated">
            <a:extLst>
              <a:ext uri="{FF2B5EF4-FFF2-40B4-BE49-F238E27FC236}">
                <a16:creationId xmlns:a16="http://schemas.microsoft.com/office/drawing/2014/main" id="{82502BCB-04EE-BD9E-40A4-490A84C7A81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386"/>
          <a:stretch/>
        </p:blipFill>
        <p:spPr>
          <a:xfrm>
            <a:off x="4940823" y="2270362"/>
            <a:ext cx="6762932" cy="45876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51728D9-27EA-AF32-D306-C0D7B32CBF3B}"/>
                  </a:ext>
                </a:extLst>
              </p14:cNvPr>
              <p14:cNvContentPartPr/>
              <p14:nvPr/>
            </p14:nvContentPartPr>
            <p14:xfrm>
              <a:off x="7022691" y="4279513"/>
              <a:ext cx="1235880" cy="39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51728D9-27EA-AF32-D306-C0D7B32CBF3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68691" y="4171513"/>
                <a:ext cx="1343520" cy="25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69501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AC9705C3-2AFD-89A3-6E14-A433F4A39D02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9411FA5-7903-685A-1AA4-C0746A94CC61}"/>
              </a:ext>
            </a:extLst>
          </p:cNvPr>
          <p:cNvSpPr txBox="1"/>
          <p:nvPr/>
        </p:nvSpPr>
        <p:spPr>
          <a:xfrm>
            <a:off x="178065" y="245128"/>
            <a:ext cx="2743200" cy="91073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2013-2020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277D1BAB-A249-102C-3307-9BC7386FE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60000">
            <a:off x="6830467" y="3013289"/>
            <a:ext cx="1884756" cy="176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2990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3644423B-8DBE-4E85-DDB0-6BE406D82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727" y="487059"/>
            <a:ext cx="8828545" cy="588388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A091534-FD50-BF05-446A-CE4CDC829D0A}"/>
                  </a:ext>
                </a:extLst>
              </p14:cNvPr>
              <p14:cNvContentPartPr/>
              <p14:nvPr/>
            </p14:nvContentPartPr>
            <p14:xfrm>
              <a:off x="7107651" y="2069833"/>
              <a:ext cx="2208600" cy="108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A091534-FD50-BF05-446A-CE4CDC829D0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35651" y="1925833"/>
                <a:ext cx="2352240" cy="39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2ED2358-57B3-611E-A733-84D113569428}"/>
                  </a:ext>
                </a:extLst>
              </p14:cNvPr>
              <p14:cNvContentPartPr/>
              <p14:nvPr/>
            </p14:nvContentPartPr>
            <p14:xfrm>
              <a:off x="2196171" y="2393833"/>
              <a:ext cx="3267000" cy="58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2ED2358-57B3-611E-A733-84D11356942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24163" y="2249833"/>
                <a:ext cx="3410656" cy="34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0942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lines&#10;&#10;Description automatically generated">
            <a:extLst>
              <a:ext uri="{FF2B5EF4-FFF2-40B4-BE49-F238E27FC236}">
                <a16:creationId xmlns:a16="http://schemas.microsoft.com/office/drawing/2014/main" id="{54ABF4F0-C5DF-4DDE-D913-C3E46E496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05" y="1222861"/>
            <a:ext cx="11157389" cy="3695822"/>
          </a:xfrm>
          <a:prstGeom prst="rect">
            <a:avLst/>
          </a:prstGeom>
        </p:spPr>
      </p:pic>
      <p:pic>
        <p:nvPicPr>
          <p:cNvPr id="8" name="Picture 7" descr="A black and white text&#10;&#10;Description automatically generated">
            <a:extLst>
              <a:ext uri="{FF2B5EF4-FFF2-40B4-BE49-F238E27FC236}">
                <a16:creationId xmlns:a16="http://schemas.microsoft.com/office/drawing/2014/main" id="{D06B23DE-F18E-10BF-8FEA-7BBB0BFB8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72" y="290000"/>
            <a:ext cx="4143954" cy="1028641"/>
          </a:xfrm>
          <a:prstGeom prst="rect">
            <a:avLst/>
          </a:prstGeom>
        </p:spPr>
      </p:pic>
      <p:pic>
        <p:nvPicPr>
          <p:cNvPr id="10" name="Picture 9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3EF6BEA7-1202-3849-8BAE-56E96B2C4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2906" y="1008541"/>
            <a:ext cx="2469094" cy="79254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C4BDA4C-28D6-2169-9E85-3E293FC44652}"/>
              </a:ext>
            </a:extLst>
          </p:cNvPr>
          <p:cNvGrpSpPr/>
          <p:nvPr/>
        </p:nvGrpSpPr>
        <p:grpSpPr>
          <a:xfrm>
            <a:off x="6233276" y="553171"/>
            <a:ext cx="5783445" cy="2992682"/>
            <a:chOff x="6233276" y="553171"/>
            <a:chExt cx="5783445" cy="299268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878E8CE-10B9-225F-F5E7-B89685BC2A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2248">
              <a:off x="10076483" y="1428488"/>
              <a:ext cx="1254715" cy="1173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106D77-8499-BC39-B6B7-79E5A78FCEF0}"/>
                </a:ext>
              </a:extLst>
            </p:cNvPr>
            <p:cNvSpPr txBox="1"/>
            <p:nvPr/>
          </p:nvSpPr>
          <p:spPr>
            <a:xfrm>
              <a:off x="6233276" y="553171"/>
              <a:ext cx="5783445" cy="91073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noAutofit/>
            </a:bodyPr>
            <a:lstStyle>
              <a:defPPr>
                <a:defRPr lang="sv-SE"/>
              </a:defPPr>
              <a:lvl1pPr algn="ctr">
                <a:lnSpc>
                  <a:spcPct val="120000"/>
                </a:lnSpc>
                <a:spcBef>
                  <a:spcPts val="600"/>
                </a:spcBef>
                <a:defRPr sz="3600" b="1"/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B SansSerif"/>
                  <a:ea typeface="+mn-ea"/>
                  <a:cs typeface="+mn-cs"/>
                </a:rPr>
                <a:t> Something happened!</a:t>
              </a:r>
            </a:p>
          </p:txBody>
        </p:sp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74068687-0C90-8643-A11B-0D993899E4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54343">
              <a:off x="8355231" y="1547807"/>
              <a:ext cx="2135698" cy="1998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529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AC9705C3-2AFD-89A3-6E14-A433F4A39D02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81F78DE4-B25A-E1ED-7B43-5606B10B4D0C}"/>
              </a:ext>
            </a:extLst>
          </p:cNvPr>
          <p:cNvGrpSpPr/>
          <p:nvPr/>
        </p:nvGrpSpPr>
        <p:grpSpPr>
          <a:xfrm>
            <a:off x="6130608" y="2203704"/>
            <a:ext cx="2560320" cy="2560320"/>
            <a:chOff x="2709333" y="2709333"/>
            <a:chExt cx="2688705" cy="2688705"/>
          </a:xfrm>
          <a:solidFill>
            <a:schemeClr val="accent1">
              <a:lumMod val="75000"/>
            </a:schemeClr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AD65981-9812-7F81-D4E2-E7F435E05DCE}"/>
                </a:ext>
              </a:extLst>
            </p:cNvPr>
            <p:cNvSpPr/>
            <p:nvPr/>
          </p:nvSpPr>
          <p:spPr>
            <a:xfrm>
              <a:off x="2709333" y="2709333"/>
              <a:ext cx="2688705" cy="2688705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B SansSerif"/>
                <a:ea typeface="+mn-ea"/>
                <a:cs typeface="+mn-cs"/>
              </a:endParaRPr>
            </a:p>
          </p:txBody>
        </p:sp>
        <p:sp>
          <p:nvSpPr>
            <p:cNvPr id="4" name="Oval 4">
              <a:extLst>
                <a:ext uri="{FF2B5EF4-FFF2-40B4-BE49-F238E27FC236}">
                  <a16:creationId xmlns:a16="http://schemas.microsoft.com/office/drawing/2014/main" id="{DBA98C96-F961-AD2B-649F-E4F95D2CEEC0}"/>
                </a:ext>
              </a:extLst>
            </p:cNvPr>
            <p:cNvSpPr txBox="1"/>
            <p:nvPr/>
          </p:nvSpPr>
          <p:spPr>
            <a:xfrm>
              <a:off x="3106105" y="3386667"/>
              <a:ext cx="2045469" cy="135466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4912" tIns="184912" rIns="184912" bIns="184912" numCol="1" spcCol="1270" anchor="ctr" anchorCtr="0">
              <a:noAutofit/>
            </a:bodyPr>
            <a:lstStyle/>
            <a:p>
              <a:pPr marL="0" marR="0" lvl="0" indent="0" algn="ctr" defTabSz="11557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B SansSerif"/>
                  <a:ea typeface="+mn-ea"/>
                  <a:cs typeface="+mn-cs"/>
                </a:rPr>
                <a:t>Generative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93FD234-2C52-96DB-C1F4-DCD94C27A6DF}"/>
              </a:ext>
            </a:extLst>
          </p:cNvPr>
          <p:cNvSpPr txBox="1"/>
          <p:nvPr/>
        </p:nvSpPr>
        <p:spPr>
          <a:xfrm>
            <a:off x="178065" y="245128"/>
            <a:ext cx="2743200" cy="91073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2020-2024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A3EE1501-F61F-3914-CECA-70CB01704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00000">
            <a:off x="8587996" y="1473563"/>
            <a:ext cx="1974981" cy="187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785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&#10;&#10;Description automatically generated">
            <a:extLst>
              <a:ext uri="{FF2B5EF4-FFF2-40B4-BE49-F238E27FC236}">
                <a16:creationId xmlns:a16="http://schemas.microsoft.com/office/drawing/2014/main" id="{1CC68685-97C6-E0D9-382F-99A75CEB1D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9" t="2544" r="1026" b="3316"/>
          <a:stretch/>
        </p:blipFill>
        <p:spPr>
          <a:xfrm>
            <a:off x="77750" y="272374"/>
            <a:ext cx="11758441" cy="5929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B78196-75DE-8610-5237-5BCCB82D342D}"/>
              </a:ext>
            </a:extLst>
          </p:cNvPr>
          <p:cNvSpPr txBox="1"/>
          <p:nvPr/>
        </p:nvSpPr>
        <p:spPr>
          <a:xfrm>
            <a:off x="165532" y="6457354"/>
            <a:ext cx="10468940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 Light"/>
                <a:cs typeface="Arial"/>
                <a:sym typeface="Arial"/>
              </a:rPr>
              <a:t>Source: Hints for Generative AI Software Development,</a:t>
            </a:r>
            <a:r>
              <a:rPr kumimoji="0" lang="en-US" sz="1067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 Light"/>
                <a:cs typeface="Arial"/>
                <a:sym typeface="Arial"/>
              </a:rPr>
              <a:t> IEEE Software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 Light"/>
                <a:cs typeface="Arial"/>
                <a:sym typeface="Arial"/>
              </a:rPr>
              <a:t>, 13rd August 2024 </a:t>
            </a:r>
            <a:endParaRPr kumimoji="0" lang="sv-SE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B SansSerif Light"/>
              <a:cs typeface="Arial"/>
              <a:sym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191CD64-1A06-D74C-D826-BB7762076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5491">
            <a:off x="424001" y="700901"/>
            <a:ext cx="1405047" cy="131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07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&#10;&#10;Description automatically generated">
            <a:extLst>
              <a:ext uri="{FF2B5EF4-FFF2-40B4-BE49-F238E27FC236}">
                <a16:creationId xmlns:a16="http://schemas.microsoft.com/office/drawing/2014/main" id="{1CC68685-97C6-E0D9-382F-99A75CEB1D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9" t="2544" r="1026" b="3316"/>
          <a:stretch/>
        </p:blipFill>
        <p:spPr>
          <a:xfrm>
            <a:off x="77750" y="272374"/>
            <a:ext cx="11758441" cy="5929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B78196-75DE-8610-5237-5BCCB82D342D}"/>
              </a:ext>
            </a:extLst>
          </p:cNvPr>
          <p:cNvSpPr txBox="1"/>
          <p:nvPr/>
        </p:nvSpPr>
        <p:spPr>
          <a:xfrm>
            <a:off x="165532" y="6457354"/>
            <a:ext cx="10468940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 Light"/>
                <a:cs typeface="Arial"/>
                <a:sym typeface="Arial"/>
              </a:rPr>
              <a:t>Source: Hints for Generative AI Software Development,</a:t>
            </a:r>
            <a:r>
              <a:rPr kumimoji="0" lang="en-US" sz="1067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 Light"/>
                <a:cs typeface="Arial"/>
                <a:sym typeface="Arial"/>
              </a:rPr>
              <a:t> IEEE Software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 Light"/>
                <a:cs typeface="Arial"/>
                <a:sym typeface="Arial"/>
              </a:rPr>
              <a:t>, 13rd August 2024 </a:t>
            </a:r>
            <a:endParaRPr kumimoji="0" lang="sv-SE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B SansSerif Light"/>
              <a:cs typeface="Arial"/>
              <a:sym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191CD64-1A06-D74C-D826-BB7762076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5491">
            <a:off x="3264479" y="700900"/>
            <a:ext cx="1405047" cy="131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130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&#10;&#10;Description automatically generated">
            <a:extLst>
              <a:ext uri="{FF2B5EF4-FFF2-40B4-BE49-F238E27FC236}">
                <a16:creationId xmlns:a16="http://schemas.microsoft.com/office/drawing/2014/main" id="{1CC68685-97C6-E0D9-382F-99A75CEB1D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9" t="2544" r="1026" b="3316"/>
          <a:stretch/>
        </p:blipFill>
        <p:spPr>
          <a:xfrm>
            <a:off x="77750" y="272374"/>
            <a:ext cx="11758441" cy="5929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B78196-75DE-8610-5237-5BCCB82D342D}"/>
              </a:ext>
            </a:extLst>
          </p:cNvPr>
          <p:cNvSpPr txBox="1"/>
          <p:nvPr/>
        </p:nvSpPr>
        <p:spPr>
          <a:xfrm>
            <a:off x="165532" y="6457354"/>
            <a:ext cx="10468940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 Light"/>
                <a:cs typeface="Arial"/>
                <a:sym typeface="Arial"/>
              </a:rPr>
              <a:t>Source: Hints for Generative AI Software Development,</a:t>
            </a:r>
            <a:r>
              <a:rPr kumimoji="0" lang="en-US" sz="1067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 Light"/>
                <a:cs typeface="Arial"/>
                <a:sym typeface="Arial"/>
              </a:rPr>
              <a:t> IEEE Software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 Light"/>
                <a:cs typeface="Arial"/>
                <a:sym typeface="Arial"/>
              </a:rPr>
              <a:t>, 13rd August 2024 </a:t>
            </a:r>
            <a:endParaRPr kumimoji="0" lang="sv-SE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B SansSerif Light"/>
              <a:cs typeface="Arial"/>
              <a:sym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191CD64-1A06-D74C-D826-BB7762076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67461">
            <a:off x="10266995" y="170037"/>
            <a:ext cx="1405047" cy="131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372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&#10;&#10;Description automatically generated">
            <a:extLst>
              <a:ext uri="{FF2B5EF4-FFF2-40B4-BE49-F238E27FC236}">
                <a16:creationId xmlns:a16="http://schemas.microsoft.com/office/drawing/2014/main" id="{1CC68685-97C6-E0D9-382F-99A75CEB1D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9" t="2544" r="1026" b="3316"/>
          <a:stretch/>
        </p:blipFill>
        <p:spPr>
          <a:xfrm>
            <a:off x="77750" y="272374"/>
            <a:ext cx="11758441" cy="5929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B78196-75DE-8610-5237-5BCCB82D342D}"/>
              </a:ext>
            </a:extLst>
          </p:cNvPr>
          <p:cNvSpPr txBox="1"/>
          <p:nvPr/>
        </p:nvSpPr>
        <p:spPr>
          <a:xfrm>
            <a:off x="165532" y="6457354"/>
            <a:ext cx="10468940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 Light"/>
                <a:cs typeface="Arial"/>
                <a:sym typeface="Arial"/>
              </a:rPr>
              <a:t>Source: Hints for Generative AI Software Development,</a:t>
            </a:r>
            <a:r>
              <a:rPr kumimoji="0" lang="en-US" sz="1067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 Light"/>
                <a:cs typeface="Arial"/>
                <a:sym typeface="Arial"/>
              </a:rPr>
              <a:t> IEEE Software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 Light"/>
                <a:cs typeface="Arial"/>
                <a:sym typeface="Arial"/>
              </a:rPr>
              <a:t>, 13rd August 2024 </a:t>
            </a:r>
            <a:endParaRPr kumimoji="0" lang="sv-SE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B SansSerif Light"/>
              <a:cs typeface="Arial"/>
              <a:sym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191CD64-1A06-D74C-D826-BB7762076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49087">
            <a:off x="9844399" y="1853119"/>
            <a:ext cx="1405047" cy="131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407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document&#10;&#10;Description automatically generated">
            <a:extLst>
              <a:ext uri="{FF2B5EF4-FFF2-40B4-BE49-F238E27FC236}">
                <a16:creationId xmlns:a16="http://schemas.microsoft.com/office/drawing/2014/main" id="{E59C1DAA-EEF5-EB65-2C5F-32E2BA875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142" y="171257"/>
            <a:ext cx="4535715" cy="646826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17938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diagram&#10;&#10;Description automatically generated">
            <a:extLst>
              <a:ext uri="{FF2B5EF4-FFF2-40B4-BE49-F238E27FC236}">
                <a16:creationId xmlns:a16="http://schemas.microsoft.com/office/drawing/2014/main" id="{1CC68685-97C6-E0D9-382F-99A75CEB1D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9" t="2544" r="1026" b="3316"/>
          <a:stretch/>
        </p:blipFill>
        <p:spPr>
          <a:xfrm>
            <a:off x="77750" y="272374"/>
            <a:ext cx="11758441" cy="59296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B78196-75DE-8610-5237-5BCCB82D342D}"/>
              </a:ext>
            </a:extLst>
          </p:cNvPr>
          <p:cNvSpPr txBox="1"/>
          <p:nvPr/>
        </p:nvSpPr>
        <p:spPr>
          <a:xfrm>
            <a:off x="165532" y="6457354"/>
            <a:ext cx="10468940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 Light"/>
                <a:cs typeface="Arial"/>
                <a:sym typeface="Arial"/>
              </a:rPr>
              <a:t>Source: Hints for Generative AI Software Development,</a:t>
            </a:r>
            <a:r>
              <a:rPr kumimoji="0" lang="en-US" sz="1067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 Light"/>
                <a:cs typeface="Arial"/>
                <a:sym typeface="Arial"/>
              </a:rPr>
              <a:t> IEEE Software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 Light"/>
                <a:cs typeface="Arial"/>
                <a:sym typeface="Arial"/>
              </a:rPr>
              <a:t>, 13rd August 2024 </a:t>
            </a:r>
            <a:endParaRPr kumimoji="0" lang="sv-SE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B SansSerif Light"/>
              <a:cs typeface="Arial"/>
              <a:sym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191CD64-1A06-D74C-D826-BB7762076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47107">
            <a:off x="10179244" y="4323945"/>
            <a:ext cx="1405047" cy="131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7314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67449D6-7355-8739-4918-2B36FFBCB336}"/>
              </a:ext>
            </a:extLst>
          </p:cNvPr>
          <p:cNvSpPr txBox="1"/>
          <p:nvPr/>
        </p:nvSpPr>
        <p:spPr>
          <a:xfrm>
            <a:off x="165532" y="6457354"/>
            <a:ext cx="10468940" cy="2565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 Light"/>
                <a:cs typeface="Arial"/>
                <a:sym typeface="Arial"/>
              </a:rPr>
              <a:t>Source: [1hr Talk] Intro to Large Language Models by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 Light"/>
                <a:cs typeface="Arial"/>
                <a:sym typeface="Arial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 Light"/>
                <a:cs typeface="Arial"/>
                <a:sym typeface="Arial"/>
              </a:rPr>
              <a:t>,  23rd November 2023 </a:t>
            </a:r>
            <a:endParaRPr kumimoji="0" lang="sv-SE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B SansSerif Light"/>
              <a:cs typeface="Arial"/>
              <a:sym typeface="Arial"/>
            </a:endParaRP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60C09E54-E97E-DC76-1E96-3CEDF8F57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000" y="484256"/>
            <a:ext cx="4672961" cy="5367915"/>
          </a:xfrm>
          <a:prstGeom prst="rect">
            <a:avLst/>
          </a:prstGeom>
        </p:spPr>
      </p:pic>
      <p:pic>
        <p:nvPicPr>
          <p:cNvPr id="9" name="Picture 8" descr="A screen shot of a computer code&#10;&#10;Description automatically generated">
            <a:extLst>
              <a:ext uri="{FF2B5EF4-FFF2-40B4-BE49-F238E27FC236}">
                <a16:creationId xmlns:a16="http://schemas.microsoft.com/office/drawing/2014/main" id="{BDFF466E-9F8B-828F-9CBA-15B744FE5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592" y="443226"/>
            <a:ext cx="4119013" cy="510916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Red Straight arrow">
                <a:extLst>
                  <a:ext uri="{FF2B5EF4-FFF2-40B4-BE49-F238E27FC236}">
                    <a16:creationId xmlns:a16="http://schemas.microsoft.com/office/drawing/2014/main" id="{BDB70A08-3531-1203-C473-DAFB0B5AC80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704457">
              <a:off x="4186709" y="2275183"/>
              <a:ext cx="2426583" cy="827891"/>
            </p:xfrm>
            <a:graphic>
              <a:graphicData uri="http://schemas.microsoft.com/office/drawing/2017/model3d">
                <am3d:model3d r:embed="rId5">
                  <am3d:spPr>
                    <a:xfrm rot="1704457">
                      <a:off x="0" y="0"/>
                      <a:ext cx="2426583" cy="827891"/>
                    </a:xfrm>
                    <a:prstGeom prst="rect">
                      <a:avLst/>
                    </a:prstGeom>
                  </am3d:spPr>
                  <am3d:camera>
                    <am3d:pos x="0" y="0" z="4926513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06943" d="1000000"/>
                    <am3d:preTrans dx="0" dy="-9860495" dz="-1482"/>
                    <am3d:scale>
                      <am3d:sx n="1000000" d="1000000"/>
                      <am3d:sy n="1000000" d="1000000"/>
                      <am3d:sz n="1000000" d="1000000"/>
                    </am3d:scale>
                    <am3d:rot ax="-1438565" ay="-1027629" az="447666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5027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Red Straight arrow">
                <a:extLst>
                  <a:ext uri="{FF2B5EF4-FFF2-40B4-BE49-F238E27FC236}">
                    <a16:creationId xmlns:a16="http://schemas.microsoft.com/office/drawing/2014/main" id="{BDB70A08-3531-1203-C473-DAFB0B5AC80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704457">
                <a:off x="4186709" y="2275183"/>
                <a:ext cx="2426583" cy="82789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043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0D9FCBD-F69C-6818-FC68-218B381140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18"/>
          <a:stretch/>
        </p:blipFill>
        <p:spPr>
          <a:xfrm>
            <a:off x="1853900" y="0"/>
            <a:ext cx="8414812" cy="6858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E57ADEB-4741-3F47-BFE1-0923D5937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411" y="4875208"/>
            <a:ext cx="1471658" cy="132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F3A3E46-B837-5C0C-0A4D-39098CA73772}"/>
                  </a:ext>
                </a:extLst>
              </p14:cNvPr>
              <p14:cNvContentPartPr/>
              <p14:nvPr/>
            </p14:nvContentPartPr>
            <p14:xfrm>
              <a:off x="3081240" y="6309288"/>
              <a:ext cx="5799960" cy="83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F3A3E46-B837-5C0C-0A4D-39098CA7377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27240" y="6201288"/>
                <a:ext cx="5907600" cy="2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D66145D-2704-90D1-F523-64641A3732EE}"/>
                  </a:ext>
                </a:extLst>
              </p14:cNvPr>
              <p14:cNvContentPartPr/>
              <p14:nvPr/>
            </p14:nvContentPartPr>
            <p14:xfrm>
              <a:off x="3044520" y="6547248"/>
              <a:ext cx="924120" cy="20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D66145D-2704-90D1-F523-64641A3732E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90520" y="6439248"/>
                <a:ext cx="1031760" cy="236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48671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hat&#10;&#10;Description automatically generated">
            <a:extLst>
              <a:ext uri="{FF2B5EF4-FFF2-40B4-BE49-F238E27FC236}">
                <a16:creationId xmlns:a16="http://schemas.microsoft.com/office/drawing/2014/main" id="{97481513-34AC-B04D-458D-DDD6CA210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608" y="275592"/>
            <a:ext cx="6867157" cy="630681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4CF544A-B212-D666-0849-ACF469A04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67760">
            <a:off x="8708466" y="661294"/>
            <a:ext cx="1256040" cy="117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15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hat&#10;&#10;Description automatically generated">
            <a:extLst>
              <a:ext uri="{FF2B5EF4-FFF2-40B4-BE49-F238E27FC236}">
                <a16:creationId xmlns:a16="http://schemas.microsoft.com/office/drawing/2014/main" id="{97481513-34AC-B04D-458D-DDD6CA2107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608" y="275592"/>
            <a:ext cx="6867157" cy="630681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4CF544A-B212-D666-0849-ACF469A04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37098">
            <a:off x="5853672" y="4973979"/>
            <a:ext cx="1267897" cy="117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2A4028D-AFDD-A98A-7427-C714565B5611}"/>
                  </a:ext>
                </a:extLst>
              </p14:cNvPr>
              <p14:cNvContentPartPr/>
              <p14:nvPr/>
            </p14:nvContentPartPr>
            <p14:xfrm>
              <a:off x="4370760" y="6391008"/>
              <a:ext cx="1914120" cy="65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2A4028D-AFDD-A98A-7427-C714565B561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16760" y="6283008"/>
                <a:ext cx="2021760" cy="28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922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">
            <a:extLst>
              <a:ext uri="{FF2B5EF4-FFF2-40B4-BE49-F238E27FC236}">
                <a16:creationId xmlns:a16="http://schemas.microsoft.com/office/drawing/2014/main" id="{7A11D9FE-E36E-3F84-D706-FC7776232C0A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3" t="12731" r="13825" b="10887"/>
          <a:stretch/>
        </p:blipFill>
        <p:spPr>
          <a:xfrm>
            <a:off x="4859373" y="285486"/>
            <a:ext cx="5655365" cy="5994417"/>
          </a:xfrm>
          <a:prstGeom prst="rect">
            <a:avLst/>
          </a:prstGeom>
        </p:spPr>
      </p:pic>
      <p:pic>
        <p:nvPicPr>
          <p:cNvPr id="7" name="Picture 6" descr="A person in a suit&#10;&#10;Description automatically generated">
            <a:extLst>
              <a:ext uri="{FF2B5EF4-FFF2-40B4-BE49-F238E27FC236}">
                <a16:creationId xmlns:a16="http://schemas.microsoft.com/office/drawing/2014/main" id="{2CBB2D1F-4BB0-BE79-A338-B7C7A7349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685" y="1460568"/>
            <a:ext cx="2210529" cy="2210529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Model 10" descr="Red Straight arrow">
                <a:extLst>
                  <a:ext uri="{FF2B5EF4-FFF2-40B4-BE49-F238E27FC236}">
                    <a16:creationId xmlns:a16="http://schemas.microsoft.com/office/drawing/2014/main" id="{21A425EA-69A5-93C4-33E0-402FE4A38BD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190067" y="2037457"/>
              <a:ext cx="2426586" cy="884991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426586" cy="884991"/>
                    </a:xfrm>
                    <a:prstGeom prst="rect">
                      <a:avLst/>
                    </a:prstGeom>
                  </am3d:spPr>
                  <am3d:camera>
                    <am3d:pos x="0" y="0" z="4926513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06943" d="1000000"/>
                    <am3d:preTrans dx="0" dy="-9860495" dz="-1482"/>
                    <am3d:scale>
                      <am3d:sx n="1000000" d="1000000"/>
                      <am3d:sy n="1000000" d="1000000"/>
                      <am3d:sz n="1000000" d="1000000"/>
                    </am3d:scale>
                    <am3d:rot ax="-1379165" ay="-1510211" az="613587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50271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Model 10" descr="Red Straight arrow">
                <a:extLst>
                  <a:ext uri="{FF2B5EF4-FFF2-40B4-BE49-F238E27FC236}">
                    <a16:creationId xmlns:a16="http://schemas.microsoft.com/office/drawing/2014/main" id="{21A425EA-69A5-93C4-33E0-402FE4A38B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90067" y="2037457"/>
                <a:ext cx="2426586" cy="88499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916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on a black background&#10;&#10;Description automatically generated">
            <a:extLst>
              <a:ext uri="{FF2B5EF4-FFF2-40B4-BE49-F238E27FC236}">
                <a16:creationId xmlns:a16="http://schemas.microsoft.com/office/drawing/2014/main" id="{F0D93757-8D2C-6FA2-6787-DF6E5D2B0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0" y="260223"/>
            <a:ext cx="285750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2173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B4A1C2-0EF4-66C1-E76E-8FC993C82E47}"/>
              </a:ext>
            </a:extLst>
          </p:cNvPr>
          <p:cNvSpPr txBox="1"/>
          <p:nvPr/>
        </p:nvSpPr>
        <p:spPr>
          <a:xfrm>
            <a:off x="0" y="2221992"/>
            <a:ext cx="12191999" cy="384962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Awesome, right?</a:t>
            </a:r>
          </a:p>
        </p:txBody>
      </p:sp>
    </p:spTree>
    <p:extLst>
      <p:ext uri="{BB962C8B-B14F-4D97-AF65-F5344CB8AC3E}">
        <p14:creationId xmlns:p14="http://schemas.microsoft.com/office/powerpoint/2010/main" val="12284067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B4A1C2-0EF4-66C1-E76E-8FC993C82E47}"/>
              </a:ext>
            </a:extLst>
          </p:cNvPr>
          <p:cNvSpPr txBox="1"/>
          <p:nvPr/>
        </p:nvSpPr>
        <p:spPr>
          <a:xfrm>
            <a:off x="0" y="2221992"/>
            <a:ext cx="12191999" cy="384962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But…</a:t>
            </a:r>
          </a:p>
        </p:txBody>
      </p:sp>
    </p:spTree>
    <p:extLst>
      <p:ext uri="{BB962C8B-B14F-4D97-AF65-F5344CB8AC3E}">
        <p14:creationId xmlns:p14="http://schemas.microsoft.com/office/powerpoint/2010/main" val="4913849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box with arrows pointing to a question mark">
            <a:extLst>
              <a:ext uri="{FF2B5EF4-FFF2-40B4-BE49-F238E27FC236}">
                <a16:creationId xmlns:a16="http://schemas.microsoft.com/office/drawing/2014/main" id="{F8F8F938-4A19-4D3F-DA51-17AB10EE29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77" t="26077" r="10958" b="16287"/>
          <a:stretch/>
        </p:blipFill>
        <p:spPr>
          <a:xfrm>
            <a:off x="1353765" y="1074907"/>
            <a:ext cx="9484469" cy="3550595"/>
          </a:xfrm>
          <a:prstGeom prst="rect">
            <a:avLst/>
          </a:prstGeom>
        </p:spPr>
      </p:pic>
      <p:pic>
        <p:nvPicPr>
          <p:cNvPr id="10" name="Picture 9" descr="A screen shot of a computer code&#10;&#10;Description automatically generated">
            <a:extLst>
              <a:ext uri="{FF2B5EF4-FFF2-40B4-BE49-F238E27FC236}">
                <a16:creationId xmlns:a16="http://schemas.microsoft.com/office/drawing/2014/main" id="{9B09EB92-A1A2-D921-8219-E9945ED07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7785" y="304596"/>
            <a:ext cx="4977399" cy="617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4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document&#10;&#10;Description automatically generated">
            <a:extLst>
              <a:ext uri="{FF2B5EF4-FFF2-40B4-BE49-F238E27FC236}">
                <a16:creationId xmlns:a16="http://schemas.microsoft.com/office/drawing/2014/main" id="{E59C1DAA-EEF5-EB65-2C5F-32E2BA875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787" y="246887"/>
            <a:ext cx="9644706" cy="1375405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4E0D05B-4004-DF7A-2048-FB54FB394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89639">
            <a:off x="4270238" y="1048694"/>
            <a:ext cx="1613341" cy="151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56B5E59-24FF-855A-B754-58324CC499EC}"/>
                  </a:ext>
                </a:extLst>
              </p14:cNvPr>
              <p14:cNvContentPartPr/>
              <p14:nvPr/>
            </p14:nvContentPartPr>
            <p14:xfrm>
              <a:off x="3691080" y="1325880"/>
              <a:ext cx="31428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56B5E59-24FF-855A-B754-58324CC499E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37018" y="1217880"/>
                <a:ext cx="422043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52398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D3DBF0A-013A-7C58-C26A-5434AFCC5AAE}"/>
              </a:ext>
            </a:extLst>
          </p:cNvPr>
          <p:cNvSpPr txBox="1"/>
          <p:nvPr/>
        </p:nvSpPr>
        <p:spPr>
          <a:xfrm>
            <a:off x="165532" y="6457354"/>
            <a:ext cx="10468940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 Light"/>
                <a:cs typeface="Arial"/>
                <a:sym typeface="Arial"/>
              </a:rPr>
              <a:t>Source: Hints for Generative AI Software Development,</a:t>
            </a:r>
            <a:r>
              <a:rPr kumimoji="0" lang="en-US" sz="1067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 Light"/>
                <a:cs typeface="Arial"/>
                <a:sym typeface="Arial"/>
              </a:rPr>
              <a:t> IEEE Software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 Light"/>
                <a:cs typeface="Arial"/>
                <a:sym typeface="Arial"/>
              </a:rPr>
              <a:t>, 13rd August 2024 </a:t>
            </a:r>
            <a:endParaRPr kumimoji="0" lang="sv-SE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B SansSerif Light"/>
              <a:cs typeface="Arial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314259-1804-CB18-A5D0-627F607467A1}"/>
              </a:ext>
            </a:extLst>
          </p:cNvPr>
          <p:cNvGrpSpPr/>
          <p:nvPr/>
        </p:nvGrpSpPr>
        <p:grpSpPr>
          <a:xfrm>
            <a:off x="959031" y="1055106"/>
            <a:ext cx="10028278" cy="3929766"/>
            <a:chOff x="1081860" y="218044"/>
            <a:chExt cx="10028278" cy="3929766"/>
          </a:xfrm>
        </p:grpSpPr>
        <p:pic>
          <p:nvPicPr>
            <p:cNvPr id="3" name="Picture 2" descr="A blue and black chart with white text&#10;&#10;Description automatically generated">
              <a:extLst>
                <a:ext uri="{FF2B5EF4-FFF2-40B4-BE49-F238E27FC236}">
                  <a16:creationId xmlns:a16="http://schemas.microsoft.com/office/drawing/2014/main" id="{A0238F17-2F0B-F5F3-6C67-A858963FF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739" b="61706"/>
            <a:stretch/>
          </p:blipFill>
          <p:spPr>
            <a:xfrm>
              <a:off x="1081861" y="218044"/>
              <a:ext cx="10028277" cy="2506959"/>
            </a:xfrm>
            <a:prstGeom prst="rect">
              <a:avLst/>
            </a:prstGeom>
          </p:spPr>
        </p:pic>
        <p:pic>
          <p:nvPicPr>
            <p:cNvPr id="11" name="Picture 10" descr="A blue and black chart with white text&#10;&#10;Description automatically generated">
              <a:extLst>
                <a:ext uri="{FF2B5EF4-FFF2-40B4-BE49-F238E27FC236}">
                  <a16:creationId xmlns:a16="http://schemas.microsoft.com/office/drawing/2014/main" id="{8E6C58F4-473E-B896-C132-3E64ED167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9471" b="39067"/>
            <a:stretch/>
          </p:blipFill>
          <p:spPr>
            <a:xfrm>
              <a:off x="1081860" y="2710522"/>
              <a:ext cx="10028277" cy="786064"/>
            </a:xfrm>
            <a:prstGeom prst="rect">
              <a:avLst/>
            </a:prstGeom>
          </p:spPr>
        </p:pic>
        <p:pic>
          <p:nvPicPr>
            <p:cNvPr id="12" name="Picture 11" descr="A blue and black chart with white text&#10;&#10;Description automatically generated">
              <a:extLst>
                <a:ext uri="{FF2B5EF4-FFF2-40B4-BE49-F238E27FC236}">
                  <a16:creationId xmlns:a16="http://schemas.microsoft.com/office/drawing/2014/main" id="{B7334560-E3BC-C5A6-0F8D-08FCED1F3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9960"/>
            <a:stretch/>
          </p:blipFill>
          <p:spPr>
            <a:xfrm>
              <a:off x="1081861" y="3459255"/>
              <a:ext cx="10028277" cy="688555"/>
            </a:xfrm>
            <a:prstGeom prst="rect">
              <a:avLst/>
            </a:prstGeom>
          </p:spPr>
        </p:pic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0E0CE384-B6E9-4965-42D9-71CB4BC35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4875">
            <a:off x="3373151" y="1642941"/>
            <a:ext cx="1232898" cy="115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95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D3DBF0A-013A-7C58-C26A-5434AFCC5AAE}"/>
              </a:ext>
            </a:extLst>
          </p:cNvPr>
          <p:cNvSpPr txBox="1"/>
          <p:nvPr/>
        </p:nvSpPr>
        <p:spPr>
          <a:xfrm>
            <a:off x="165532" y="6457354"/>
            <a:ext cx="10468940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 Light"/>
                <a:cs typeface="Arial"/>
                <a:sym typeface="Arial"/>
              </a:rPr>
              <a:t>Source: Hints for Generative AI Software Development,</a:t>
            </a:r>
            <a:r>
              <a:rPr kumimoji="0" lang="en-US" sz="1067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 Light"/>
                <a:cs typeface="Arial"/>
                <a:sym typeface="Arial"/>
              </a:rPr>
              <a:t> IEEE Software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 Light"/>
                <a:cs typeface="Arial"/>
                <a:sym typeface="Arial"/>
              </a:rPr>
              <a:t>, 13rd August 2024 </a:t>
            </a:r>
            <a:endParaRPr kumimoji="0" lang="sv-SE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B SansSerif Light"/>
              <a:cs typeface="Arial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314259-1804-CB18-A5D0-627F607467A1}"/>
              </a:ext>
            </a:extLst>
          </p:cNvPr>
          <p:cNvGrpSpPr/>
          <p:nvPr/>
        </p:nvGrpSpPr>
        <p:grpSpPr>
          <a:xfrm>
            <a:off x="959031" y="1055106"/>
            <a:ext cx="10028278" cy="3929766"/>
            <a:chOff x="1081860" y="218044"/>
            <a:chExt cx="10028278" cy="3929766"/>
          </a:xfrm>
        </p:grpSpPr>
        <p:pic>
          <p:nvPicPr>
            <p:cNvPr id="3" name="Picture 2" descr="A blue and black chart with white text&#10;&#10;Description automatically generated">
              <a:extLst>
                <a:ext uri="{FF2B5EF4-FFF2-40B4-BE49-F238E27FC236}">
                  <a16:creationId xmlns:a16="http://schemas.microsoft.com/office/drawing/2014/main" id="{A0238F17-2F0B-F5F3-6C67-A858963FF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739" b="61706"/>
            <a:stretch/>
          </p:blipFill>
          <p:spPr>
            <a:xfrm>
              <a:off x="1081861" y="218044"/>
              <a:ext cx="10028277" cy="2506959"/>
            </a:xfrm>
            <a:prstGeom prst="rect">
              <a:avLst/>
            </a:prstGeom>
          </p:spPr>
        </p:pic>
        <p:pic>
          <p:nvPicPr>
            <p:cNvPr id="11" name="Picture 10" descr="A blue and black chart with white text&#10;&#10;Description automatically generated">
              <a:extLst>
                <a:ext uri="{FF2B5EF4-FFF2-40B4-BE49-F238E27FC236}">
                  <a16:creationId xmlns:a16="http://schemas.microsoft.com/office/drawing/2014/main" id="{8E6C58F4-473E-B896-C132-3E64ED167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9471" b="39067"/>
            <a:stretch/>
          </p:blipFill>
          <p:spPr>
            <a:xfrm>
              <a:off x="1081860" y="2710522"/>
              <a:ext cx="10028277" cy="786064"/>
            </a:xfrm>
            <a:prstGeom prst="rect">
              <a:avLst/>
            </a:prstGeom>
          </p:spPr>
        </p:pic>
        <p:pic>
          <p:nvPicPr>
            <p:cNvPr id="12" name="Picture 11" descr="A blue and black chart with white text&#10;&#10;Description automatically generated">
              <a:extLst>
                <a:ext uri="{FF2B5EF4-FFF2-40B4-BE49-F238E27FC236}">
                  <a16:creationId xmlns:a16="http://schemas.microsoft.com/office/drawing/2014/main" id="{B7334560-E3BC-C5A6-0F8D-08FCED1F3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9960"/>
            <a:stretch/>
          </p:blipFill>
          <p:spPr>
            <a:xfrm>
              <a:off x="1081861" y="3459255"/>
              <a:ext cx="10028277" cy="688555"/>
            </a:xfrm>
            <a:prstGeom prst="rect">
              <a:avLst/>
            </a:prstGeom>
          </p:spPr>
        </p:pic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0E0CE384-B6E9-4965-42D9-71CB4BC35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4875">
            <a:off x="5309529" y="1807961"/>
            <a:ext cx="1232898" cy="115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213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D3DBF0A-013A-7C58-C26A-5434AFCC5AAE}"/>
              </a:ext>
            </a:extLst>
          </p:cNvPr>
          <p:cNvSpPr txBox="1"/>
          <p:nvPr/>
        </p:nvSpPr>
        <p:spPr>
          <a:xfrm>
            <a:off x="165532" y="6457354"/>
            <a:ext cx="10468940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 Light"/>
                <a:cs typeface="Arial"/>
                <a:sym typeface="Arial"/>
              </a:rPr>
              <a:t>Source: Hints for Generative AI Software Development,</a:t>
            </a:r>
            <a:r>
              <a:rPr kumimoji="0" lang="en-US" sz="1067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 Light"/>
                <a:cs typeface="Arial"/>
                <a:sym typeface="Arial"/>
              </a:rPr>
              <a:t> IEEE Software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 Light"/>
                <a:cs typeface="Arial"/>
                <a:sym typeface="Arial"/>
              </a:rPr>
              <a:t>, 13rd August 2024 </a:t>
            </a:r>
            <a:endParaRPr kumimoji="0" lang="sv-SE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B SansSerif Light"/>
              <a:cs typeface="Arial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314259-1804-CB18-A5D0-627F607467A1}"/>
              </a:ext>
            </a:extLst>
          </p:cNvPr>
          <p:cNvGrpSpPr/>
          <p:nvPr/>
        </p:nvGrpSpPr>
        <p:grpSpPr>
          <a:xfrm>
            <a:off x="959031" y="1055106"/>
            <a:ext cx="10028278" cy="3929766"/>
            <a:chOff x="1081860" y="218044"/>
            <a:chExt cx="10028278" cy="3929766"/>
          </a:xfrm>
        </p:grpSpPr>
        <p:pic>
          <p:nvPicPr>
            <p:cNvPr id="3" name="Picture 2" descr="A blue and black chart with white text&#10;&#10;Description automatically generated">
              <a:extLst>
                <a:ext uri="{FF2B5EF4-FFF2-40B4-BE49-F238E27FC236}">
                  <a16:creationId xmlns:a16="http://schemas.microsoft.com/office/drawing/2014/main" id="{A0238F17-2F0B-F5F3-6C67-A858963FF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739" b="61706"/>
            <a:stretch/>
          </p:blipFill>
          <p:spPr>
            <a:xfrm>
              <a:off x="1081861" y="218044"/>
              <a:ext cx="10028277" cy="2506959"/>
            </a:xfrm>
            <a:prstGeom prst="rect">
              <a:avLst/>
            </a:prstGeom>
          </p:spPr>
        </p:pic>
        <p:pic>
          <p:nvPicPr>
            <p:cNvPr id="11" name="Picture 10" descr="A blue and black chart with white text&#10;&#10;Description automatically generated">
              <a:extLst>
                <a:ext uri="{FF2B5EF4-FFF2-40B4-BE49-F238E27FC236}">
                  <a16:creationId xmlns:a16="http://schemas.microsoft.com/office/drawing/2014/main" id="{8E6C58F4-473E-B896-C132-3E64ED167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9471" b="39067"/>
            <a:stretch/>
          </p:blipFill>
          <p:spPr>
            <a:xfrm>
              <a:off x="1081860" y="2710522"/>
              <a:ext cx="10028277" cy="786064"/>
            </a:xfrm>
            <a:prstGeom prst="rect">
              <a:avLst/>
            </a:prstGeom>
          </p:spPr>
        </p:pic>
        <p:pic>
          <p:nvPicPr>
            <p:cNvPr id="12" name="Picture 11" descr="A blue and black chart with white text&#10;&#10;Description automatically generated">
              <a:extLst>
                <a:ext uri="{FF2B5EF4-FFF2-40B4-BE49-F238E27FC236}">
                  <a16:creationId xmlns:a16="http://schemas.microsoft.com/office/drawing/2014/main" id="{B7334560-E3BC-C5A6-0F8D-08FCED1F3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9960"/>
            <a:stretch/>
          </p:blipFill>
          <p:spPr>
            <a:xfrm>
              <a:off x="1081861" y="3459255"/>
              <a:ext cx="10028277" cy="688555"/>
            </a:xfrm>
            <a:prstGeom prst="rect">
              <a:avLst/>
            </a:prstGeom>
          </p:spPr>
        </p:pic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0E0CE384-B6E9-4965-42D9-71CB4BC35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4875">
            <a:off x="6250823" y="1807960"/>
            <a:ext cx="1232898" cy="115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342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D3DBF0A-013A-7C58-C26A-5434AFCC5AAE}"/>
              </a:ext>
            </a:extLst>
          </p:cNvPr>
          <p:cNvSpPr txBox="1"/>
          <p:nvPr/>
        </p:nvSpPr>
        <p:spPr>
          <a:xfrm>
            <a:off x="165532" y="6457354"/>
            <a:ext cx="10468940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 Light"/>
                <a:cs typeface="Arial"/>
                <a:sym typeface="Arial"/>
              </a:rPr>
              <a:t>Source: Hints for Generative AI Software Development,</a:t>
            </a:r>
            <a:r>
              <a:rPr kumimoji="0" lang="en-US" sz="1067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 Light"/>
                <a:cs typeface="Arial"/>
                <a:sym typeface="Arial"/>
              </a:rPr>
              <a:t> IEEE Software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 Light"/>
                <a:cs typeface="Arial"/>
                <a:sym typeface="Arial"/>
              </a:rPr>
              <a:t>, 13rd August 2024 </a:t>
            </a:r>
            <a:endParaRPr kumimoji="0" lang="sv-SE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B SansSerif Light"/>
              <a:cs typeface="Arial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314259-1804-CB18-A5D0-627F607467A1}"/>
              </a:ext>
            </a:extLst>
          </p:cNvPr>
          <p:cNvGrpSpPr/>
          <p:nvPr/>
        </p:nvGrpSpPr>
        <p:grpSpPr>
          <a:xfrm>
            <a:off x="959031" y="1055106"/>
            <a:ext cx="10028278" cy="3929766"/>
            <a:chOff x="1081860" y="218044"/>
            <a:chExt cx="10028278" cy="3929766"/>
          </a:xfrm>
        </p:grpSpPr>
        <p:pic>
          <p:nvPicPr>
            <p:cNvPr id="3" name="Picture 2" descr="A blue and black chart with white text&#10;&#10;Description automatically generated">
              <a:extLst>
                <a:ext uri="{FF2B5EF4-FFF2-40B4-BE49-F238E27FC236}">
                  <a16:creationId xmlns:a16="http://schemas.microsoft.com/office/drawing/2014/main" id="{A0238F17-2F0B-F5F3-6C67-A858963FF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739" b="61706"/>
            <a:stretch/>
          </p:blipFill>
          <p:spPr>
            <a:xfrm>
              <a:off x="1081861" y="218044"/>
              <a:ext cx="10028277" cy="2506959"/>
            </a:xfrm>
            <a:prstGeom prst="rect">
              <a:avLst/>
            </a:prstGeom>
          </p:spPr>
        </p:pic>
        <p:pic>
          <p:nvPicPr>
            <p:cNvPr id="11" name="Picture 10" descr="A blue and black chart with white text&#10;&#10;Description automatically generated">
              <a:extLst>
                <a:ext uri="{FF2B5EF4-FFF2-40B4-BE49-F238E27FC236}">
                  <a16:creationId xmlns:a16="http://schemas.microsoft.com/office/drawing/2014/main" id="{8E6C58F4-473E-B896-C132-3E64ED167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9471" b="39067"/>
            <a:stretch/>
          </p:blipFill>
          <p:spPr>
            <a:xfrm>
              <a:off x="1081860" y="2710522"/>
              <a:ext cx="10028277" cy="786064"/>
            </a:xfrm>
            <a:prstGeom prst="rect">
              <a:avLst/>
            </a:prstGeom>
          </p:spPr>
        </p:pic>
        <p:pic>
          <p:nvPicPr>
            <p:cNvPr id="12" name="Picture 11" descr="A blue and black chart with white text&#10;&#10;Description automatically generated">
              <a:extLst>
                <a:ext uri="{FF2B5EF4-FFF2-40B4-BE49-F238E27FC236}">
                  <a16:creationId xmlns:a16="http://schemas.microsoft.com/office/drawing/2014/main" id="{B7334560-E3BC-C5A6-0F8D-08FCED1F3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9960"/>
            <a:stretch/>
          </p:blipFill>
          <p:spPr>
            <a:xfrm>
              <a:off x="1081861" y="3459255"/>
              <a:ext cx="10028277" cy="688555"/>
            </a:xfrm>
            <a:prstGeom prst="rect">
              <a:avLst/>
            </a:prstGeom>
          </p:spPr>
        </p:pic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0E0CE384-B6E9-4965-42D9-71CB4BC35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4875">
            <a:off x="8223056" y="1642941"/>
            <a:ext cx="1232898" cy="115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0271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D3DBF0A-013A-7C58-C26A-5434AFCC5AAE}"/>
              </a:ext>
            </a:extLst>
          </p:cNvPr>
          <p:cNvSpPr txBox="1"/>
          <p:nvPr/>
        </p:nvSpPr>
        <p:spPr>
          <a:xfrm>
            <a:off x="165532" y="6457354"/>
            <a:ext cx="10468940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 Light"/>
                <a:cs typeface="Arial"/>
                <a:sym typeface="Arial"/>
              </a:rPr>
              <a:t>Source: Hints for Generative AI Software Development,</a:t>
            </a:r>
            <a:r>
              <a:rPr kumimoji="0" lang="en-US" sz="1067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 Light"/>
                <a:cs typeface="Arial"/>
                <a:sym typeface="Arial"/>
              </a:rPr>
              <a:t> IEEE Software</a:t>
            </a:r>
            <a:r>
              <a:rPr kumimoji="0" lang="en-US" sz="10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 Light"/>
                <a:cs typeface="Arial"/>
                <a:sym typeface="Arial"/>
              </a:rPr>
              <a:t>, 13rd August 2024 </a:t>
            </a:r>
            <a:endParaRPr kumimoji="0" lang="sv-SE" sz="10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B SansSerif Light"/>
              <a:cs typeface="Arial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0314259-1804-CB18-A5D0-627F607467A1}"/>
              </a:ext>
            </a:extLst>
          </p:cNvPr>
          <p:cNvGrpSpPr/>
          <p:nvPr/>
        </p:nvGrpSpPr>
        <p:grpSpPr>
          <a:xfrm>
            <a:off x="959031" y="1055106"/>
            <a:ext cx="10028278" cy="3929766"/>
            <a:chOff x="1081860" y="218044"/>
            <a:chExt cx="10028278" cy="3929766"/>
          </a:xfrm>
        </p:grpSpPr>
        <p:pic>
          <p:nvPicPr>
            <p:cNvPr id="3" name="Picture 2" descr="A blue and black chart with white text&#10;&#10;Description automatically generated">
              <a:extLst>
                <a:ext uri="{FF2B5EF4-FFF2-40B4-BE49-F238E27FC236}">
                  <a16:creationId xmlns:a16="http://schemas.microsoft.com/office/drawing/2014/main" id="{A0238F17-2F0B-F5F3-6C67-A858963FF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739" b="61706"/>
            <a:stretch/>
          </p:blipFill>
          <p:spPr>
            <a:xfrm>
              <a:off x="1081861" y="218044"/>
              <a:ext cx="10028277" cy="2506959"/>
            </a:xfrm>
            <a:prstGeom prst="rect">
              <a:avLst/>
            </a:prstGeom>
          </p:spPr>
        </p:pic>
        <p:pic>
          <p:nvPicPr>
            <p:cNvPr id="11" name="Picture 10" descr="A blue and black chart with white text&#10;&#10;Description automatically generated">
              <a:extLst>
                <a:ext uri="{FF2B5EF4-FFF2-40B4-BE49-F238E27FC236}">
                  <a16:creationId xmlns:a16="http://schemas.microsoft.com/office/drawing/2014/main" id="{8E6C58F4-473E-B896-C132-3E64ED1673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9471" b="39067"/>
            <a:stretch/>
          </p:blipFill>
          <p:spPr>
            <a:xfrm>
              <a:off x="1081860" y="2710522"/>
              <a:ext cx="10028277" cy="786064"/>
            </a:xfrm>
            <a:prstGeom prst="rect">
              <a:avLst/>
            </a:prstGeom>
          </p:spPr>
        </p:pic>
        <p:pic>
          <p:nvPicPr>
            <p:cNvPr id="12" name="Picture 11" descr="A blue and black chart with white text&#10;&#10;Description automatically generated">
              <a:extLst>
                <a:ext uri="{FF2B5EF4-FFF2-40B4-BE49-F238E27FC236}">
                  <a16:creationId xmlns:a16="http://schemas.microsoft.com/office/drawing/2014/main" id="{B7334560-E3BC-C5A6-0F8D-08FCED1F39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9960"/>
            <a:stretch/>
          </p:blipFill>
          <p:spPr>
            <a:xfrm>
              <a:off x="1081861" y="3459255"/>
              <a:ext cx="10028277" cy="688555"/>
            </a:xfrm>
            <a:prstGeom prst="rect">
              <a:avLst/>
            </a:prstGeom>
          </p:spPr>
        </p:pic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0E0CE384-B6E9-4965-42D9-71CB4BC35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4875">
            <a:off x="9141938" y="1523223"/>
            <a:ext cx="1232898" cy="115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442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B4A1C2-0EF4-66C1-E76E-8FC993C82E47}"/>
              </a:ext>
            </a:extLst>
          </p:cNvPr>
          <p:cNvSpPr txBox="1"/>
          <p:nvPr/>
        </p:nvSpPr>
        <p:spPr>
          <a:xfrm>
            <a:off x="0" y="2221992"/>
            <a:ext cx="12191999" cy="384962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784206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ocument with text and numbers&#10;&#10;Description automatically generated">
            <a:extLst>
              <a:ext uri="{FF2B5EF4-FFF2-40B4-BE49-F238E27FC236}">
                <a16:creationId xmlns:a16="http://schemas.microsoft.com/office/drawing/2014/main" id="{8F15E0C2-C690-11BA-8998-3ADD419DA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223" y="1702621"/>
            <a:ext cx="9494100" cy="34558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red stamp with white text&#10;&#10;Description automatically generated">
            <a:extLst>
              <a:ext uri="{FF2B5EF4-FFF2-40B4-BE49-F238E27FC236}">
                <a16:creationId xmlns:a16="http://schemas.microsoft.com/office/drawing/2014/main" id="{65C761F7-A012-5628-D9C4-D0502D25E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80000">
            <a:off x="8829072" y="968107"/>
            <a:ext cx="2408290" cy="201435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E59FA4-479E-5F6F-CF8C-B4E6A273A187}"/>
              </a:ext>
            </a:extLst>
          </p:cNvPr>
          <p:cNvSpPr txBox="1"/>
          <p:nvPr/>
        </p:nvSpPr>
        <p:spPr>
          <a:xfrm>
            <a:off x="612742" y="239233"/>
            <a:ext cx="3308808" cy="910739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PSD2</a:t>
            </a:r>
          </a:p>
        </p:txBody>
      </p:sp>
    </p:spTree>
    <p:extLst>
      <p:ext uri="{BB962C8B-B14F-4D97-AF65-F5344CB8AC3E}">
        <p14:creationId xmlns:p14="http://schemas.microsoft.com/office/powerpoint/2010/main" val="17059592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User with solid fill">
            <a:extLst>
              <a:ext uri="{FF2B5EF4-FFF2-40B4-BE49-F238E27FC236}">
                <a16:creationId xmlns:a16="http://schemas.microsoft.com/office/drawing/2014/main" id="{86574AA9-3C92-3E2D-5C45-F0148052A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315" y="2019937"/>
            <a:ext cx="1052657" cy="1052657"/>
          </a:xfrm>
          <a:prstGeom prst="rect">
            <a:avLst/>
          </a:prstGeom>
        </p:spPr>
      </p:pic>
      <p:pic>
        <p:nvPicPr>
          <p:cNvPr id="13" name="Graphic 12" descr="Transfer with solid fill">
            <a:extLst>
              <a:ext uri="{FF2B5EF4-FFF2-40B4-BE49-F238E27FC236}">
                <a16:creationId xmlns:a16="http://schemas.microsoft.com/office/drawing/2014/main" id="{1CE3606F-1066-792F-6921-7D392C331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2796" y="2118132"/>
            <a:ext cx="1052657" cy="9144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07F08D2-8A8F-4FF0-D09B-F930DE3ECB58}"/>
              </a:ext>
            </a:extLst>
          </p:cNvPr>
          <p:cNvGrpSpPr/>
          <p:nvPr/>
        </p:nvGrpSpPr>
        <p:grpSpPr>
          <a:xfrm>
            <a:off x="6842092" y="1863301"/>
            <a:ext cx="1362957" cy="1216056"/>
            <a:chOff x="6611333" y="2253006"/>
            <a:chExt cx="1362957" cy="1216056"/>
          </a:xfrm>
          <a:solidFill>
            <a:schemeClr val="accent1">
              <a:lumMod val="75000"/>
            </a:schemeClr>
          </a:solidFill>
        </p:grpSpPr>
        <p:pic>
          <p:nvPicPr>
            <p:cNvPr id="15" name="Graphic 14" descr="Gears with solid fill">
              <a:extLst>
                <a:ext uri="{FF2B5EF4-FFF2-40B4-BE49-F238E27FC236}">
                  <a16:creationId xmlns:a16="http://schemas.microsoft.com/office/drawing/2014/main" id="{C973D975-5D5A-B153-43AB-04D18A221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59890" y="2554662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Single gear with solid fill">
              <a:extLst>
                <a:ext uri="{FF2B5EF4-FFF2-40B4-BE49-F238E27FC236}">
                  <a16:creationId xmlns:a16="http://schemas.microsoft.com/office/drawing/2014/main" id="{9A546640-956B-22F0-AE3E-77A13F03C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611333" y="2253006"/>
              <a:ext cx="914400" cy="914400"/>
            </a:xfrm>
            <a:prstGeom prst="rect">
              <a:avLst/>
            </a:prstGeom>
          </p:spPr>
        </p:pic>
      </p:grpSp>
      <p:pic>
        <p:nvPicPr>
          <p:cNvPr id="12" name="Graphic 11" descr="Warning with solid fill">
            <a:extLst>
              <a:ext uri="{FF2B5EF4-FFF2-40B4-BE49-F238E27FC236}">
                <a16:creationId xmlns:a16="http://schemas.microsoft.com/office/drawing/2014/main" id="{57CBA260-063A-9227-F63C-F5A0CC5F6F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54049" y="1941894"/>
            <a:ext cx="1015739" cy="10157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BD547D2-2B6C-DF4C-0E42-633C5665AB6F}"/>
              </a:ext>
            </a:extLst>
          </p:cNvPr>
          <p:cNvSpPr txBox="1"/>
          <p:nvPr/>
        </p:nvSpPr>
        <p:spPr>
          <a:xfrm>
            <a:off x="-299875" y="3033838"/>
            <a:ext cx="3308808" cy="910739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000000"/>
                </a:solidFill>
                <a:latin typeface="SEB SansSerif"/>
              </a:rPr>
              <a:t>Customer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B SansSerif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874419-E5C5-DC78-7686-EF27625A50F1}"/>
              </a:ext>
            </a:extLst>
          </p:cNvPr>
          <p:cNvSpPr txBox="1"/>
          <p:nvPr/>
        </p:nvSpPr>
        <p:spPr>
          <a:xfrm>
            <a:off x="3277791" y="2973738"/>
            <a:ext cx="2197229" cy="91073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Transactions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98B870-D2E7-9919-D992-322AFB8D4C85}"/>
              </a:ext>
            </a:extLst>
          </p:cNvPr>
          <p:cNvSpPr txBox="1"/>
          <p:nvPr/>
        </p:nvSpPr>
        <p:spPr>
          <a:xfrm>
            <a:off x="6671226" y="2980501"/>
            <a:ext cx="1764384" cy="91073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ML Model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EBE20F-D84B-B62C-B831-167DD953B15C}"/>
              </a:ext>
            </a:extLst>
          </p:cNvPr>
          <p:cNvSpPr txBox="1"/>
          <p:nvPr/>
        </p:nvSpPr>
        <p:spPr>
          <a:xfrm>
            <a:off x="9809582" y="2973738"/>
            <a:ext cx="1764384" cy="91073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Detection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7563D34-24DB-1A21-DDE4-F57CC4F82B13}"/>
              </a:ext>
            </a:extLst>
          </p:cNvPr>
          <p:cNvCxnSpPr>
            <a:cxnSpLocks/>
          </p:cNvCxnSpPr>
          <p:nvPr/>
        </p:nvCxnSpPr>
        <p:spPr>
          <a:xfrm>
            <a:off x="1863972" y="2582402"/>
            <a:ext cx="1577375" cy="0"/>
          </a:xfrm>
          <a:prstGeom prst="straightConnector1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7277093-2A73-E8BD-AEE4-DE36219F601E}"/>
              </a:ext>
            </a:extLst>
          </p:cNvPr>
          <p:cNvSpPr txBox="1"/>
          <p:nvPr/>
        </p:nvSpPr>
        <p:spPr>
          <a:xfrm>
            <a:off x="1460581" y="2142477"/>
            <a:ext cx="2197229" cy="91073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performs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1861731-DB8E-0A1D-7E3F-BBA28F04F22B}"/>
              </a:ext>
            </a:extLst>
          </p:cNvPr>
          <p:cNvCxnSpPr>
            <a:cxnSpLocks/>
          </p:cNvCxnSpPr>
          <p:nvPr/>
        </p:nvCxnSpPr>
        <p:spPr>
          <a:xfrm>
            <a:off x="5276902" y="2618789"/>
            <a:ext cx="1577375" cy="0"/>
          </a:xfrm>
          <a:prstGeom prst="straightConnector1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E5090C7-9448-4704-E9A3-37DBF190BCF0}"/>
              </a:ext>
            </a:extLst>
          </p:cNvPr>
          <p:cNvSpPr txBox="1"/>
          <p:nvPr/>
        </p:nvSpPr>
        <p:spPr>
          <a:xfrm>
            <a:off x="4873511" y="2178864"/>
            <a:ext cx="2197229" cy="91073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train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26FEBE4-3FF7-E7E9-A31E-ABF18B3D46CB}"/>
              </a:ext>
            </a:extLst>
          </p:cNvPr>
          <p:cNvCxnSpPr>
            <a:cxnSpLocks/>
          </p:cNvCxnSpPr>
          <p:nvPr/>
        </p:nvCxnSpPr>
        <p:spPr>
          <a:xfrm>
            <a:off x="8360211" y="2617885"/>
            <a:ext cx="1577375" cy="0"/>
          </a:xfrm>
          <a:prstGeom prst="straightConnector1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9A68DAE-74C8-B0CE-2507-F4CCF6ED10F1}"/>
              </a:ext>
            </a:extLst>
          </p:cNvPr>
          <p:cNvSpPr txBox="1"/>
          <p:nvPr/>
        </p:nvSpPr>
        <p:spPr>
          <a:xfrm>
            <a:off x="7956820" y="2177960"/>
            <a:ext cx="2197229" cy="91073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used for</a:t>
            </a:r>
          </a:p>
        </p:txBody>
      </p: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FBB4D081-6751-77F6-5D71-F7397737EC6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119214" y="2318681"/>
            <a:ext cx="6763" cy="3138356"/>
          </a:xfrm>
          <a:prstGeom prst="curvedConnector3">
            <a:avLst>
              <a:gd name="adj1" fmla="val -3380157"/>
            </a:avLst>
          </a:prstGeom>
          <a:ln w="22225">
            <a:solidFill>
              <a:schemeClr val="tx1">
                <a:lumMod val="75000"/>
                <a:lumOff val="25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0337E04-EF5C-F504-3679-5373036FFAE3}"/>
              </a:ext>
            </a:extLst>
          </p:cNvPr>
          <p:cNvSpPr txBox="1"/>
          <p:nvPr/>
        </p:nvSpPr>
        <p:spPr>
          <a:xfrm>
            <a:off x="8151529" y="4346609"/>
            <a:ext cx="2197229" cy="91073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improve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E0BB1F1-4434-92CB-B579-3A543EC4391B}"/>
              </a:ext>
            </a:extLst>
          </p:cNvPr>
          <p:cNvSpPr txBox="1"/>
          <p:nvPr/>
        </p:nvSpPr>
        <p:spPr>
          <a:xfrm>
            <a:off x="891431" y="4608938"/>
            <a:ext cx="4403151" cy="12195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Response: 10 &lt; 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ms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  per transaction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CAABCC8-B198-01F8-8326-0A42178231E7}"/>
              </a:ext>
            </a:extLst>
          </p:cNvPr>
          <p:cNvSpPr txBox="1"/>
          <p:nvPr/>
        </p:nvSpPr>
        <p:spPr>
          <a:xfrm>
            <a:off x="612742" y="239233"/>
            <a:ext cx="4864940" cy="910739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Fraud Prevention</a:t>
            </a:r>
          </a:p>
        </p:txBody>
      </p:sp>
    </p:spTree>
    <p:extLst>
      <p:ext uri="{BB962C8B-B14F-4D97-AF65-F5344CB8AC3E}">
        <p14:creationId xmlns:p14="http://schemas.microsoft.com/office/powerpoint/2010/main" val="16452435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User with solid fill">
            <a:extLst>
              <a:ext uri="{FF2B5EF4-FFF2-40B4-BE49-F238E27FC236}">
                <a16:creationId xmlns:a16="http://schemas.microsoft.com/office/drawing/2014/main" id="{86574AA9-3C92-3E2D-5C45-F0148052A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315" y="2019937"/>
            <a:ext cx="1052657" cy="1052657"/>
          </a:xfrm>
          <a:prstGeom prst="rect">
            <a:avLst/>
          </a:prstGeom>
        </p:spPr>
      </p:pic>
      <p:pic>
        <p:nvPicPr>
          <p:cNvPr id="13" name="Graphic 12" descr="Transfer with solid fill">
            <a:extLst>
              <a:ext uri="{FF2B5EF4-FFF2-40B4-BE49-F238E27FC236}">
                <a16:creationId xmlns:a16="http://schemas.microsoft.com/office/drawing/2014/main" id="{1CE3606F-1066-792F-6921-7D392C331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2796" y="2118132"/>
            <a:ext cx="1052657" cy="9144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07F08D2-8A8F-4FF0-D09B-F930DE3ECB58}"/>
              </a:ext>
            </a:extLst>
          </p:cNvPr>
          <p:cNvGrpSpPr/>
          <p:nvPr/>
        </p:nvGrpSpPr>
        <p:grpSpPr>
          <a:xfrm>
            <a:off x="6842092" y="1863301"/>
            <a:ext cx="1362957" cy="1216056"/>
            <a:chOff x="6611333" y="2253006"/>
            <a:chExt cx="1362957" cy="1216056"/>
          </a:xfrm>
          <a:solidFill>
            <a:schemeClr val="accent1">
              <a:lumMod val="75000"/>
            </a:schemeClr>
          </a:solidFill>
        </p:grpSpPr>
        <p:pic>
          <p:nvPicPr>
            <p:cNvPr id="15" name="Graphic 14" descr="Gears with solid fill">
              <a:extLst>
                <a:ext uri="{FF2B5EF4-FFF2-40B4-BE49-F238E27FC236}">
                  <a16:creationId xmlns:a16="http://schemas.microsoft.com/office/drawing/2014/main" id="{C973D975-5D5A-B153-43AB-04D18A221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59890" y="2554662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Single gear with solid fill">
              <a:extLst>
                <a:ext uri="{FF2B5EF4-FFF2-40B4-BE49-F238E27FC236}">
                  <a16:creationId xmlns:a16="http://schemas.microsoft.com/office/drawing/2014/main" id="{9A546640-956B-22F0-AE3E-77A13F03C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611333" y="2253006"/>
              <a:ext cx="914400" cy="914400"/>
            </a:xfrm>
            <a:prstGeom prst="rect">
              <a:avLst/>
            </a:prstGeom>
          </p:spPr>
        </p:pic>
      </p:grpSp>
      <p:pic>
        <p:nvPicPr>
          <p:cNvPr id="12" name="Graphic 11" descr="Warning with solid fill">
            <a:extLst>
              <a:ext uri="{FF2B5EF4-FFF2-40B4-BE49-F238E27FC236}">
                <a16:creationId xmlns:a16="http://schemas.microsoft.com/office/drawing/2014/main" id="{57CBA260-063A-9227-F63C-F5A0CC5F6F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154049" y="1941894"/>
            <a:ext cx="1015739" cy="10157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BD547D2-2B6C-DF4C-0E42-633C5665AB6F}"/>
              </a:ext>
            </a:extLst>
          </p:cNvPr>
          <p:cNvSpPr txBox="1"/>
          <p:nvPr/>
        </p:nvSpPr>
        <p:spPr>
          <a:xfrm>
            <a:off x="-299875" y="3033838"/>
            <a:ext cx="3308808" cy="910739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000000"/>
                </a:solidFill>
                <a:latin typeface="SEB SansSerif"/>
              </a:rPr>
              <a:t>Customer</a:t>
            </a:r>
            <a:endParaRPr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B SansSerif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874419-E5C5-DC78-7686-EF27625A50F1}"/>
              </a:ext>
            </a:extLst>
          </p:cNvPr>
          <p:cNvSpPr txBox="1"/>
          <p:nvPr/>
        </p:nvSpPr>
        <p:spPr>
          <a:xfrm>
            <a:off x="3277791" y="2973738"/>
            <a:ext cx="2197229" cy="91073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Transactions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98B870-D2E7-9919-D992-322AFB8D4C85}"/>
              </a:ext>
            </a:extLst>
          </p:cNvPr>
          <p:cNvSpPr txBox="1"/>
          <p:nvPr/>
        </p:nvSpPr>
        <p:spPr>
          <a:xfrm>
            <a:off x="6671226" y="2980501"/>
            <a:ext cx="1764384" cy="91073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ML Model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EBE20F-D84B-B62C-B831-167DD953B15C}"/>
              </a:ext>
            </a:extLst>
          </p:cNvPr>
          <p:cNvSpPr txBox="1"/>
          <p:nvPr/>
        </p:nvSpPr>
        <p:spPr>
          <a:xfrm>
            <a:off x="9809582" y="2973738"/>
            <a:ext cx="1764384" cy="91073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Detection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7563D34-24DB-1A21-DDE4-F57CC4F82B13}"/>
              </a:ext>
            </a:extLst>
          </p:cNvPr>
          <p:cNvCxnSpPr>
            <a:cxnSpLocks/>
          </p:cNvCxnSpPr>
          <p:nvPr/>
        </p:nvCxnSpPr>
        <p:spPr>
          <a:xfrm>
            <a:off x="1863972" y="2582402"/>
            <a:ext cx="1577375" cy="0"/>
          </a:xfrm>
          <a:prstGeom prst="straightConnector1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7277093-2A73-E8BD-AEE4-DE36219F601E}"/>
              </a:ext>
            </a:extLst>
          </p:cNvPr>
          <p:cNvSpPr txBox="1"/>
          <p:nvPr/>
        </p:nvSpPr>
        <p:spPr>
          <a:xfrm>
            <a:off x="1460581" y="2142477"/>
            <a:ext cx="2197229" cy="91073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performs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1861731-DB8E-0A1D-7E3F-BBA28F04F22B}"/>
              </a:ext>
            </a:extLst>
          </p:cNvPr>
          <p:cNvCxnSpPr>
            <a:cxnSpLocks/>
          </p:cNvCxnSpPr>
          <p:nvPr/>
        </p:nvCxnSpPr>
        <p:spPr>
          <a:xfrm>
            <a:off x="5276902" y="2618789"/>
            <a:ext cx="1577375" cy="0"/>
          </a:xfrm>
          <a:prstGeom prst="straightConnector1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E5090C7-9448-4704-E9A3-37DBF190BCF0}"/>
              </a:ext>
            </a:extLst>
          </p:cNvPr>
          <p:cNvSpPr txBox="1"/>
          <p:nvPr/>
        </p:nvSpPr>
        <p:spPr>
          <a:xfrm>
            <a:off x="4873511" y="2178864"/>
            <a:ext cx="2197229" cy="91073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train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26FEBE4-3FF7-E7E9-A31E-ABF18B3D46CB}"/>
              </a:ext>
            </a:extLst>
          </p:cNvPr>
          <p:cNvCxnSpPr>
            <a:cxnSpLocks/>
          </p:cNvCxnSpPr>
          <p:nvPr/>
        </p:nvCxnSpPr>
        <p:spPr>
          <a:xfrm>
            <a:off x="8360211" y="2617885"/>
            <a:ext cx="1577375" cy="0"/>
          </a:xfrm>
          <a:prstGeom prst="straightConnector1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9A68DAE-74C8-B0CE-2507-F4CCF6ED10F1}"/>
              </a:ext>
            </a:extLst>
          </p:cNvPr>
          <p:cNvSpPr txBox="1"/>
          <p:nvPr/>
        </p:nvSpPr>
        <p:spPr>
          <a:xfrm>
            <a:off x="7956820" y="2177960"/>
            <a:ext cx="2197229" cy="91073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used for</a:t>
            </a:r>
          </a:p>
        </p:txBody>
      </p: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FBB4D081-6751-77F6-5D71-F7397737EC62}"/>
              </a:ext>
            </a:extLst>
          </p:cNvPr>
          <p:cNvCxnSpPr>
            <a:cxnSpLocks/>
          </p:cNvCxnSpPr>
          <p:nvPr/>
        </p:nvCxnSpPr>
        <p:spPr>
          <a:xfrm flipV="1">
            <a:off x="6654329" y="3884477"/>
            <a:ext cx="4037445" cy="1372870"/>
          </a:xfrm>
          <a:prstGeom prst="curvedConnector2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 descr="Call center with solid fill">
            <a:extLst>
              <a:ext uri="{FF2B5EF4-FFF2-40B4-BE49-F238E27FC236}">
                <a16:creationId xmlns:a16="http://schemas.microsoft.com/office/drawing/2014/main" id="{E3E7DD82-C6B0-51B7-E7E2-B8B8A51469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01670" y="4731019"/>
            <a:ext cx="1052657" cy="1052657"/>
          </a:xfrm>
          <a:prstGeom prst="rect">
            <a:avLst/>
          </a:prstGeom>
        </p:spPr>
      </p:pic>
      <p:cxnSp>
        <p:nvCxnSpPr>
          <p:cNvPr id="3" name="Connector: Curved 2">
            <a:extLst>
              <a:ext uri="{FF2B5EF4-FFF2-40B4-BE49-F238E27FC236}">
                <a16:creationId xmlns:a16="http://schemas.microsoft.com/office/drawing/2014/main" id="{574209A6-1D64-3B0E-48CE-6148A2644F6F}"/>
              </a:ext>
            </a:extLst>
          </p:cNvPr>
          <p:cNvCxnSpPr>
            <a:cxnSpLocks/>
          </p:cNvCxnSpPr>
          <p:nvPr/>
        </p:nvCxnSpPr>
        <p:spPr>
          <a:xfrm rot="16200000" flipH="1">
            <a:off x="2821714" y="2477391"/>
            <a:ext cx="1312770" cy="4247141"/>
          </a:xfrm>
          <a:prstGeom prst="curvedConnector2">
            <a:avLst/>
          </a:prstGeom>
          <a:ln w="22225">
            <a:solidFill>
              <a:schemeClr val="tx1">
                <a:lumMod val="75000"/>
                <a:lumOff val="25000"/>
              </a:schemeClr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5E3B501-DBBA-61C4-6A2B-18BE3E5105EA}"/>
              </a:ext>
            </a:extLst>
          </p:cNvPr>
          <p:cNvSpPr txBox="1"/>
          <p:nvPr/>
        </p:nvSpPr>
        <p:spPr>
          <a:xfrm>
            <a:off x="4536087" y="5778012"/>
            <a:ext cx="3308808" cy="91073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Investigator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B5C4B2F-BDCC-16C9-21DC-14ABCFFB2920}"/>
              </a:ext>
            </a:extLst>
          </p:cNvPr>
          <p:cNvGrpSpPr/>
          <p:nvPr/>
        </p:nvGrpSpPr>
        <p:grpSpPr>
          <a:xfrm>
            <a:off x="2585874" y="4353811"/>
            <a:ext cx="1246922" cy="1246922"/>
            <a:chOff x="2973907" y="5521057"/>
            <a:chExt cx="914400" cy="9144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8D04F20-B26B-27A0-03E6-7753DA82C12F}"/>
                </a:ext>
              </a:extLst>
            </p:cNvPr>
            <p:cNvSpPr/>
            <p:nvPr/>
          </p:nvSpPr>
          <p:spPr>
            <a:xfrm>
              <a:off x="3004479" y="5524718"/>
              <a:ext cx="819887" cy="910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B SansSerif"/>
                <a:ea typeface="+mn-ea"/>
                <a:cs typeface="+mn-cs"/>
              </a:endParaRPr>
            </a:p>
          </p:txBody>
        </p:sp>
        <p:pic>
          <p:nvPicPr>
            <p:cNvPr id="20" name="Graphic 19" descr="Robot with solid fill">
              <a:extLst>
                <a:ext uri="{FF2B5EF4-FFF2-40B4-BE49-F238E27FC236}">
                  <a16:creationId xmlns:a16="http://schemas.microsoft.com/office/drawing/2014/main" id="{898A27DB-C84A-74DE-7F35-E917ED66E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973907" y="5521057"/>
              <a:ext cx="914400" cy="91440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8902C59-8FE2-20B9-3EE5-34E95AC84FDA}"/>
              </a:ext>
            </a:extLst>
          </p:cNvPr>
          <p:cNvGrpSpPr/>
          <p:nvPr/>
        </p:nvGrpSpPr>
        <p:grpSpPr>
          <a:xfrm>
            <a:off x="8205049" y="4363721"/>
            <a:ext cx="1246922" cy="1246922"/>
            <a:chOff x="2973907" y="5521057"/>
            <a:chExt cx="914400" cy="9144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7A35598-B582-681D-510D-743E160BD67D}"/>
                </a:ext>
              </a:extLst>
            </p:cNvPr>
            <p:cNvSpPr/>
            <p:nvPr/>
          </p:nvSpPr>
          <p:spPr>
            <a:xfrm>
              <a:off x="3004479" y="5524718"/>
              <a:ext cx="819887" cy="910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B SansSerif"/>
                <a:ea typeface="+mn-ea"/>
                <a:cs typeface="+mn-cs"/>
              </a:endParaRPr>
            </a:p>
          </p:txBody>
        </p:sp>
        <p:pic>
          <p:nvPicPr>
            <p:cNvPr id="29" name="Graphic 28" descr="Robot with solid fill">
              <a:extLst>
                <a:ext uri="{FF2B5EF4-FFF2-40B4-BE49-F238E27FC236}">
                  <a16:creationId xmlns:a16="http://schemas.microsoft.com/office/drawing/2014/main" id="{81AAF46F-E27C-1190-5747-0B1E2FA41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973907" y="5521057"/>
              <a:ext cx="914400" cy="914400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7A971B82-7858-1FBA-5C96-957BDF876329}"/>
              </a:ext>
            </a:extLst>
          </p:cNvPr>
          <p:cNvSpPr txBox="1"/>
          <p:nvPr/>
        </p:nvSpPr>
        <p:spPr>
          <a:xfrm>
            <a:off x="7299292" y="5607097"/>
            <a:ext cx="3308808" cy="91073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Assistant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97490C-373A-6E68-975F-6C4F91E40909}"/>
              </a:ext>
            </a:extLst>
          </p:cNvPr>
          <p:cNvSpPr txBox="1"/>
          <p:nvPr/>
        </p:nvSpPr>
        <p:spPr>
          <a:xfrm>
            <a:off x="1532179" y="5610643"/>
            <a:ext cx="3308808" cy="91073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Assistant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1004C5-36D9-DD48-2E4A-4B1B1F9A63E1}"/>
              </a:ext>
            </a:extLst>
          </p:cNvPr>
          <p:cNvSpPr txBox="1"/>
          <p:nvPr/>
        </p:nvSpPr>
        <p:spPr>
          <a:xfrm>
            <a:off x="612742" y="239233"/>
            <a:ext cx="4864940" cy="910739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Fraud Prevention</a:t>
            </a:r>
          </a:p>
        </p:txBody>
      </p:sp>
    </p:spTree>
    <p:extLst>
      <p:ext uri="{BB962C8B-B14F-4D97-AF65-F5344CB8AC3E}">
        <p14:creationId xmlns:p14="http://schemas.microsoft.com/office/powerpoint/2010/main" val="307085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D6E757-9BB5-04AA-0F5A-DE27E985D3F5}"/>
              </a:ext>
            </a:extLst>
          </p:cNvPr>
          <p:cNvSpPr txBox="1"/>
          <p:nvPr/>
        </p:nvSpPr>
        <p:spPr>
          <a:xfrm>
            <a:off x="612742" y="239233"/>
            <a:ext cx="3308808" cy="910739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0000"/>
                </a:solidFill>
                <a:latin typeface="SEB SansSerif"/>
              </a:rPr>
              <a:t>Takeaway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B SansSerif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6DC4B8-5B6E-4043-6807-C04A92BB9F9C}"/>
              </a:ext>
            </a:extLst>
          </p:cNvPr>
          <p:cNvSpPr txBox="1"/>
          <p:nvPr/>
        </p:nvSpPr>
        <p:spPr>
          <a:xfrm>
            <a:off x="575324" y="3077027"/>
            <a:ext cx="11041351" cy="910739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Predictive 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+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6000"/>
                  </a:schemeClr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Generative 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=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Better Business Decisions</a:t>
            </a:r>
            <a:endParaRPr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B SansSerif"/>
            </a:endParaRPr>
          </a:p>
        </p:txBody>
      </p:sp>
    </p:spTree>
    <p:extLst>
      <p:ext uri="{BB962C8B-B14F-4D97-AF65-F5344CB8AC3E}">
        <p14:creationId xmlns:p14="http://schemas.microsoft.com/office/powerpoint/2010/main" val="2697090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lines&#10;&#10;Description automatically generated">
            <a:extLst>
              <a:ext uri="{FF2B5EF4-FFF2-40B4-BE49-F238E27FC236}">
                <a16:creationId xmlns:a16="http://schemas.microsoft.com/office/drawing/2014/main" id="{54ABF4F0-C5DF-4DDE-D913-C3E46E496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95" y="1222861"/>
            <a:ext cx="11157389" cy="3695822"/>
          </a:xfrm>
          <a:prstGeom prst="rect">
            <a:avLst/>
          </a:prstGeom>
        </p:spPr>
      </p:pic>
      <p:pic>
        <p:nvPicPr>
          <p:cNvPr id="8" name="Picture 7" descr="A black and white text&#10;&#10;Description automatically generated">
            <a:extLst>
              <a:ext uri="{FF2B5EF4-FFF2-40B4-BE49-F238E27FC236}">
                <a16:creationId xmlns:a16="http://schemas.microsoft.com/office/drawing/2014/main" id="{D06B23DE-F18E-10BF-8FEA-7BBB0BFB8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72" y="290000"/>
            <a:ext cx="4143954" cy="1028641"/>
          </a:xfrm>
          <a:prstGeom prst="rect">
            <a:avLst/>
          </a:prstGeom>
        </p:spPr>
      </p:pic>
      <p:pic>
        <p:nvPicPr>
          <p:cNvPr id="10" name="Picture 9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3EF6BEA7-1202-3849-8BAE-56E96B2C4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2906" y="1008541"/>
            <a:ext cx="2469094" cy="79254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F661599-D79C-A062-C10D-8CD16E4DE586}"/>
              </a:ext>
            </a:extLst>
          </p:cNvPr>
          <p:cNvGrpSpPr/>
          <p:nvPr/>
        </p:nvGrpSpPr>
        <p:grpSpPr>
          <a:xfrm>
            <a:off x="3185151" y="1937776"/>
            <a:ext cx="4300728" cy="2174809"/>
            <a:chOff x="3185151" y="1937776"/>
            <a:chExt cx="4300728" cy="217480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878E8CE-10B9-225F-F5E7-B89685BC2A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347990">
              <a:off x="4055456" y="2789476"/>
              <a:ext cx="1367168" cy="1279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106D77-8499-BC39-B6B7-79E5A78FCEF0}"/>
                </a:ext>
              </a:extLst>
            </p:cNvPr>
            <p:cNvSpPr txBox="1"/>
            <p:nvPr/>
          </p:nvSpPr>
          <p:spPr>
            <a:xfrm>
              <a:off x="3185151" y="1937776"/>
              <a:ext cx="4300728" cy="91073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B SansSerif"/>
                  <a:ea typeface="+mn-ea"/>
                  <a:cs typeface="+mn-cs"/>
                </a:rPr>
                <a:t>I started coding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155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tanding in front of a sign&#10;&#10;Description automatically generated">
            <a:extLst>
              <a:ext uri="{FF2B5EF4-FFF2-40B4-BE49-F238E27FC236}">
                <a16:creationId xmlns:a16="http://schemas.microsoft.com/office/drawing/2014/main" id="{8EE5AC1F-A8F1-6D82-AB32-875EE5593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193" y="657356"/>
            <a:ext cx="3770721" cy="5279010"/>
          </a:xfrm>
          <a:prstGeom prst="rect">
            <a:avLst/>
          </a:prstGeom>
        </p:spPr>
      </p:pic>
      <p:pic>
        <p:nvPicPr>
          <p:cNvPr id="2" name="Picture 1" descr="A group of people sitting at desks in a room&#10;&#10;Description automatically generated">
            <a:extLst>
              <a:ext uri="{FF2B5EF4-FFF2-40B4-BE49-F238E27FC236}">
                <a16:creationId xmlns:a16="http://schemas.microsoft.com/office/drawing/2014/main" id="{55C3A523-6372-EC1C-E13B-69D7F37BCD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915664"/>
            <a:ext cx="6340147" cy="475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999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blue lines&#10;&#10;Description automatically generated">
            <a:extLst>
              <a:ext uri="{FF2B5EF4-FFF2-40B4-BE49-F238E27FC236}">
                <a16:creationId xmlns:a16="http://schemas.microsoft.com/office/drawing/2014/main" id="{54ABF4F0-C5DF-4DDE-D913-C3E46E496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95" y="1222861"/>
            <a:ext cx="11157389" cy="3695822"/>
          </a:xfrm>
          <a:prstGeom prst="rect">
            <a:avLst/>
          </a:prstGeom>
        </p:spPr>
      </p:pic>
      <p:pic>
        <p:nvPicPr>
          <p:cNvPr id="8" name="Picture 7" descr="A black and white text&#10;&#10;Description automatically generated">
            <a:extLst>
              <a:ext uri="{FF2B5EF4-FFF2-40B4-BE49-F238E27FC236}">
                <a16:creationId xmlns:a16="http://schemas.microsoft.com/office/drawing/2014/main" id="{D06B23DE-F18E-10BF-8FEA-7BBB0BFB8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72" y="290000"/>
            <a:ext cx="4143954" cy="1028641"/>
          </a:xfrm>
          <a:prstGeom prst="rect">
            <a:avLst/>
          </a:prstGeom>
        </p:spPr>
      </p:pic>
      <p:pic>
        <p:nvPicPr>
          <p:cNvPr id="10" name="Picture 9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3EF6BEA7-1202-3849-8BAE-56E96B2C4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2906" y="1008541"/>
            <a:ext cx="2469094" cy="79254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DB5C868-6E27-3A78-9134-E926BEA84274}"/>
              </a:ext>
            </a:extLst>
          </p:cNvPr>
          <p:cNvGrpSpPr/>
          <p:nvPr/>
        </p:nvGrpSpPr>
        <p:grpSpPr>
          <a:xfrm>
            <a:off x="5583499" y="1925581"/>
            <a:ext cx="4385636" cy="2142670"/>
            <a:chOff x="5583499" y="1925581"/>
            <a:chExt cx="4385636" cy="2142670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5878E8CE-10B9-225F-F5E7-B89685BC2A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363520">
              <a:off x="5606553" y="2825041"/>
              <a:ext cx="1254715" cy="1173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E106D77-8499-BC39-B6B7-79E5A78FCEF0}"/>
                </a:ext>
              </a:extLst>
            </p:cNvPr>
            <p:cNvSpPr txBox="1"/>
            <p:nvPr/>
          </p:nvSpPr>
          <p:spPr>
            <a:xfrm>
              <a:off x="5583499" y="1925581"/>
              <a:ext cx="4385636" cy="910739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B SansSerif"/>
                  <a:ea typeface="+mn-ea"/>
                  <a:cs typeface="+mn-cs"/>
                </a:rPr>
                <a:t>AI was not “a thing”</a:t>
              </a:r>
            </a:p>
          </p:txBody>
        </p:sp>
        <p:pic>
          <p:nvPicPr>
            <p:cNvPr id="2" name="Picture 2">
              <a:extLst>
                <a:ext uri="{FF2B5EF4-FFF2-40B4-BE49-F238E27FC236}">
                  <a16:creationId xmlns:a16="http://schemas.microsoft.com/office/drawing/2014/main" id="{90367934-EFEE-9B7D-804B-910E64C3CA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676363">
              <a:off x="7078423" y="2894406"/>
              <a:ext cx="1254715" cy="1173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D7C59895-495F-FCCF-7FC2-D66B0FA972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06589">
              <a:off x="8550170" y="2772963"/>
              <a:ext cx="1254715" cy="1173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332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AC9705C3-2AFD-89A3-6E14-A433F4A39D02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B0D55B65-4EB9-3E7C-61FF-EDFAFC1A3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98490">
            <a:off x="6812559" y="1605538"/>
            <a:ext cx="2198521" cy="205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234217-0050-896D-920C-A76960FFF2D2}"/>
              </a:ext>
            </a:extLst>
          </p:cNvPr>
          <p:cNvSpPr txBox="1"/>
          <p:nvPr/>
        </p:nvSpPr>
        <p:spPr>
          <a:xfrm>
            <a:off x="178065" y="245128"/>
            <a:ext cx="2743200" cy="91073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B SansSerif"/>
                <a:ea typeface="+mn-ea"/>
                <a:cs typeface="+mn-cs"/>
              </a:rPr>
              <a:t>1943-2013</a:t>
            </a:r>
          </a:p>
        </p:txBody>
      </p:sp>
    </p:spTree>
    <p:extLst>
      <p:ext uri="{BB962C8B-B14F-4D97-AF65-F5344CB8AC3E}">
        <p14:creationId xmlns:p14="http://schemas.microsoft.com/office/powerpoint/2010/main" val="2083348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document&#10;&#10;Description automatically generated">
            <a:extLst>
              <a:ext uri="{FF2B5EF4-FFF2-40B4-BE49-F238E27FC236}">
                <a16:creationId xmlns:a16="http://schemas.microsoft.com/office/drawing/2014/main" id="{75B3F046-BA15-953E-DFE4-EEE348796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03" y="223250"/>
            <a:ext cx="7258954" cy="30608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A21BC33-E453-1477-6BC0-9D5D63764CAB}"/>
                  </a:ext>
                </a:extLst>
              </p14:cNvPr>
              <p14:cNvContentPartPr/>
              <p14:nvPr/>
            </p14:nvContentPartPr>
            <p14:xfrm>
              <a:off x="5448411" y="894433"/>
              <a:ext cx="964800" cy="29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A21BC33-E453-1477-6BC0-9D5D63764CA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76411" y="752168"/>
                <a:ext cx="1108440" cy="31369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28940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document&#10;&#10;Description automatically generated">
            <a:extLst>
              <a:ext uri="{FF2B5EF4-FFF2-40B4-BE49-F238E27FC236}">
                <a16:creationId xmlns:a16="http://schemas.microsoft.com/office/drawing/2014/main" id="{75B3F046-BA15-953E-DFE4-EEE348796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03" y="223250"/>
            <a:ext cx="7258954" cy="30608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screenshot of a news article&#10;&#10;Description automatically generated">
            <a:extLst>
              <a:ext uri="{FF2B5EF4-FFF2-40B4-BE49-F238E27FC236}">
                <a16:creationId xmlns:a16="http://schemas.microsoft.com/office/drawing/2014/main" id="{0B98EC55-7982-9BCF-CA03-1F9C18005D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0823" y="401666"/>
            <a:ext cx="6701870" cy="48452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AB5082A-6037-DF2E-2E2E-4BD636AD308B}"/>
                  </a:ext>
                </a:extLst>
              </p14:cNvPr>
              <p14:cNvContentPartPr/>
              <p14:nvPr/>
            </p14:nvContentPartPr>
            <p14:xfrm>
              <a:off x="10387971" y="2854993"/>
              <a:ext cx="573480" cy="29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AB5082A-6037-DF2E-2E2E-4BD636AD308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15971" y="2710993"/>
                <a:ext cx="71712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DB2EB4B-4069-F2C7-219E-5289C1AE0A02}"/>
                  </a:ext>
                </a:extLst>
              </p14:cNvPr>
              <p14:cNvContentPartPr/>
              <p14:nvPr/>
            </p14:nvContentPartPr>
            <p14:xfrm>
              <a:off x="7305291" y="3082153"/>
              <a:ext cx="2055240" cy="48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DB2EB4B-4069-F2C7-219E-5289C1AE0A0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33278" y="2937070"/>
                <a:ext cx="2198905" cy="33804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34157379"/>
      </p:ext>
    </p:extLst>
  </p:cSld>
  <p:clrMapOvr>
    <a:masterClrMapping/>
  </p:clrMapOvr>
</p:sld>
</file>

<file path=ppt/theme/theme1.xml><?xml version="1.0" encoding="utf-8"?>
<a:theme xmlns:a="http://schemas.openxmlformats.org/drawingml/2006/main" name="SEB 2021 Slide Master">
  <a:themeElements>
    <a:clrScheme name="Custom 1">
      <a:dk1>
        <a:srgbClr val="000000"/>
      </a:dk1>
      <a:lt1>
        <a:srgbClr val="FFFFFF"/>
      </a:lt1>
      <a:dk2>
        <a:srgbClr val="AFAFAF"/>
      </a:dk2>
      <a:lt2>
        <a:srgbClr val="FFFFFF"/>
      </a:lt2>
      <a:accent1>
        <a:srgbClr val="87C081"/>
      </a:accent1>
      <a:accent2>
        <a:srgbClr val="DCB241"/>
      </a:accent2>
      <a:accent3>
        <a:srgbClr val="4561A7"/>
      </a:accent3>
      <a:accent4>
        <a:srgbClr val="D86D64"/>
      </a:accent4>
      <a:accent5>
        <a:srgbClr val="AFAFAF"/>
      </a:accent5>
      <a:accent6>
        <a:srgbClr val="3E3E3E"/>
      </a:accent6>
      <a:hlink>
        <a:srgbClr val="191824"/>
      </a:hlink>
      <a:folHlink>
        <a:srgbClr val="191824"/>
      </a:folHlink>
    </a:clrScheme>
    <a:fontScheme name="SEB SansSerif 2021">
      <a:majorFont>
        <a:latin typeface="SEB SansSerif Light"/>
        <a:ea typeface=""/>
        <a:cs typeface=""/>
      </a:majorFont>
      <a:minorFont>
        <a:latin typeface="SEB Sans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>
              <a:lumMod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noAutofit/>
      </a:bodyPr>
      <a:lstStyle>
        <a:defPPr algn="l">
          <a:lnSpc>
            <a:spcPct val="120000"/>
          </a:lnSpc>
          <a:spcBef>
            <a:spcPts val="600"/>
          </a:spcBef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6" id="{4B2D5FD1-2F76-4B72-8438-E8387BC72A5F}" vid="{98234B82-C7AA-4496-AE17-08A122050434}"/>
    </a:ext>
  </a:extLst>
</a:theme>
</file>

<file path=ppt/theme/theme2.xml><?xml version="1.0" encoding="utf-8"?>
<a:theme xmlns:a="http://schemas.openxmlformats.org/drawingml/2006/main" name="1_SEB 2021 Slide Master">
  <a:themeElements>
    <a:clrScheme name="Custom 1">
      <a:dk1>
        <a:srgbClr val="000000"/>
      </a:dk1>
      <a:lt1>
        <a:srgbClr val="FFFFFF"/>
      </a:lt1>
      <a:dk2>
        <a:srgbClr val="AFAFAF"/>
      </a:dk2>
      <a:lt2>
        <a:srgbClr val="FFFFFF"/>
      </a:lt2>
      <a:accent1>
        <a:srgbClr val="87C081"/>
      </a:accent1>
      <a:accent2>
        <a:srgbClr val="DCB241"/>
      </a:accent2>
      <a:accent3>
        <a:srgbClr val="4561A7"/>
      </a:accent3>
      <a:accent4>
        <a:srgbClr val="D86D64"/>
      </a:accent4>
      <a:accent5>
        <a:srgbClr val="AFAFAF"/>
      </a:accent5>
      <a:accent6>
        <a:srgbClr val="3E3E3E"/>
      </a:accent6>
      <a:hlink>
        <a:srgbClr val="191824"/>
      </a:hlink>
      <a:folHlink>
        <a:srgbClr val="191824"/>
      </a:folHlink>
    </a:clrScheme>
    <a:fontScheme name="SEB SansSerif 2021">
      <a:majorFont>
        <a:latin typeface="SEB SansSerif Light"/>
        <a:ea typeface=""/>
        <a:cs typeface=""/>
      </a:majorFont>
      <a:minorFont>
        <a:latin typeface="SEB Sans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>
              <a:lumMod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noAutofit/>
      </a:bodyPr>
      <a:lstStyle>
        <a:defPPr algn="l">
          <a:lnSpc>
            <a:spcPct val="120000"/>
          </a:lnSpc>
          <a:spcBef>
            <a:spcPts val="600"/>
          </a:spcBef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6" id="{4B2D5FD1-2F76-4B72-8438-E8387BC72A5F}" vid="{98234B82-C7AA-4496-AE17-08A122050434}"/>
    </a:ext>
  </a:extLst>
</a:theme>
</file>

<file path=ppt/theme/theme3.xml><?xml version="1.0" encoding="utf-8"?>
<a:theme xmlns:a="http://schemas.openxmlformats.org/drawingml/2006/main" name="1_SEB 2021 Slide Master">
  <a:themeElements>
    <a:clrScheme name="SEB">
      <a:dk1>
        <a:srgbClr val="191824"/>
      </a:dk1>
      <a:lt1>
        <a:srgbClr val="FFFFFF"/>
      </a:lt1>
      <a:dk2>
        <a:srgbClr val="AFAFAF"/>
      </a:dk2>
      <a:lt2>
        <a:srgbClr val="FFFFFF"/>
      </a:lt2>
      <a:accent1>
        <a:srgbClr val="87C081"/>
      </a:accent1>
      <a:accent2>
        <a:srgbClr val="DCB241"/>
      </a:accent2>
      <a:accent3>
        <a:srgbClr val="4561A7"/>
      </a:accent3>
      <a:accent4>
        <a:srgbClr val="D86D64"/>
      </a:accent4>
      <a:accent5>
        <a:srgbClr val="AFAFAF"/>
      </a:accent5>
      <a:accent6>
        <a:srgbClr val="3E3E3E"/>
      </a:accent6>
      <a:hlink>
        <a:srgbClr val="191824"/>
      </a:hlink>
      <a:folHlink>
        <a:srgbClr val="191824"/>
      </a:folHlink>
    </a:clrScheme>
    <a:fontScheme name="SEB SansSerif 2021">
      <a:majorFont>
        <a:latin typeface="SEB SansSerif Light"/>
        <a:ea typeface=""/>
        <a:cs typeface=""/>
      </a:majorFont>
      <a:minorFont>
        <a:latin typeface="SEB Sans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>
              <a:lumMod val="5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0" rIns="0" bIns="0" rtlCol="0">
        <a:noAutofit/>
      </a:bodyPr>
      <a:lstStyle>
        <a:defPPr algn="l">
          <a:lnSpc>
            <a:spcPct val="120000"/>
          </a:lnSpc>
          <a:spcBef>
            <a:spcPts val="600"/>
          </a:spcBef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SEB_PowerPoint_template_2021_2.4.potx" id="{BE788CA5-8EA7-4E9D-ADD4-784018B6DE84}" vid="{78676AD9-F5DB-422E-95A2-B3299C3CD5E2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D981608811C64E9FDC26147E815397" ma:contentTypeVersion="13" ma:contentTypeDescription="Create a new document." ma:contentTypeScope="" ma:versionID="b76a4032890e98ed48ca8bbed614035b">
  <xsd:schema xmlns:xsd="http://www.w3.org/2001/XMLSchema" xmlns:xs="http://www.w3.org/2001/XMLSchema" xmlns:p="http://schemas.microsoft.com/office/2006/metadata/properties" xmlns:ns2="6e6aee2a-b2f7-4ad0-af6b-3d3c203f72f4" xmlns:ns3="4dda899e-daf1-4b30-92c9-24f4748bcecf" targetNamespace="http://schemas.microsoft.com/office/2006/metadata/properties" ma:root="true" ma:fieldsID="6e6b461319d0e3cc7d2d5a610c80f627" ns2:_="" ns3:_="">
    <xsd:import namespace="6e6aee2a-b2f7-4ad0-af6b-3d3c203f72f4"/>
    <xsd:import namespace="4dda899e-daf1-4b30-92c9-24f4748bce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aee2a-b2f7-4ad0-af6b-3d3c203f72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4579bc1-3e83-4f18-9ff0-8ad18fa203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da899e-daf1-4b30-92c9-24f4748bcec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90d42a76-ca05-49c2-b91a-7cd59cff1785}" ma:internalName="TaxCatchAll" ma:showField="CatchAllData" ma:web="4dda899e-daf1-4b30-92c9-24f4748bcec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e6aee2a-b2f7-4ad0-af6b-3d3c203f72f4">
      <Terms xmlns="http://schemas.microsoft.com/office/infopath/2007/PartnerControls"/>
    </lcf76f155ced4ddcb4097134ff3c332f>
    <TaxCatchAll xmlns="4dda899e-daf1-4b30-92c9-24f4748bcec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1F7FB9-0E1C-4D27-9DE7-604B91051BB0}">
  <ds:schemaRefs>
    <ds:schemaRef ds:uri="4dda899e-daf1-4b30-92c9-24f4748bcecf"/>
    <ds:schemaRef ds:uri="6e6aee2a-b2f7-4ad0-af6b-3d3c203f72f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BB86D1E-B97D-4A94-B7DB-5DF87B1216D8}">
  <ds:schemaRefs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4dda899e-daf1-4b30-92c9-24f4748bcecf"/>
    <ds:schemaRef ds:uri="http://schemas.microsoft.com/office/2006/metadata/properties"/>
    <ds:schemaRef ds:uri="6e6aee2a-b2f7-4ad0-af6b-3d3c203f72f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2A7A4EF-6368-42FB-AD8A-24D2EF0BA45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64522a4d-f12f-4888-8028-d80fdde3b7d9}" enabled="1" method="Privileged" siteId="{9a8ff9e3-0e35-4620-a724-e9834dc50b51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SEB_default_template_2022</Template>
  <TotalTime>4</TotalTime>
  <Words>268</Words>
  <Application>Microsoft Macintosh PowerPoint</Application>
  <PresentationFormat>Widescreen</PresentationFormat>
  <Paragraphs>59</Paragraphs>
  <Slides>39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Arial</vt:lpstr>
      <vt:lpstr>SEB SansSerif</vt:lpstr>
      <vt:lpstr>SEB SansSerif Light</vt:lpstr>
      <vt:lpstr>SEB SansSerif Medium</vt:lpstr>
      <vt:lpstr>SEB 2021 Slide Master</vt:lpstr>
      <vt:lpstr>1_SEB 2021 Slide Master</vt:lpstr>
      <vt:lpstr>1_SEB 2021 Slide Master</vt:lpstr>
      <vt:lpstr>The AI Secret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AI Secret</dc:title>
  <dc:creator>Sadigh, Charlotta</dc:creator>
  <cp:lastModifiedBy>César Soto Valero</cp:lastModifiedBy>
  <cp:revision>163</cp:revision>
  <dcterms:created xsi:type="dcterms:W3CDTF">2024-09-11T09:09:29Z</dcterms:created>
  <dcterms:modified xsi:type="dcterms:W3CDTF">2024-10-26T07:52:32Z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4522a4d-f12f-4888-8028-d80fdde3b7d9_Enabled">
    <vt:lpwstr>true</vt:lpwstr>
  </property>
  <property fmtid="{D5CDD505-2E9C-101B-9397-08002B2CF9AE}" pid="3" name="MSIP_Label_64522a4d-f12f-4888-8028-d80fdde3b7d9_SetDate">
    <vt:lpwstr>2021-04-28T07:37:26Z</vt:lpwstr>
  </property>
  <property fmtid="{D5CDD505-2E9C-101B-9397-08002B2CF9AE}" pid="4" name="MSIP_Label_64522a4d-f12f-4888-8028-d80fdde3b7d9_Method">
    <vt:lpwstr>Privileged</vt:lpwstr>
  </property>
  <property fmtid="{D5CDD505-2E9C-101B-9397-08002B2CF9AE}" pid="5" name="MSIP_Label_64522a4d-f12f-4888-8028-d80fdde3b7d9_Name">
    <vt:lpwstr>64522a4d-f12f-4888-8028-d80fdde3b7d9</vt:lpwstr>
  </property>
  <property fmtid="{D5CDD505-2E9C-101B-9397-08002B2CF9AE}" pid="6" name="MSIP_Label_64522a4d-f12f-4888-8028-d80fdde3b7d9_SiteId">
    <vt:lpwstr>9a8ff9e3-0e35-4620-a724-e9834dc50b51</vt:lpwstr>
  </property>
  <property fmtid="{D5CDD505-2E9C-101B-9397-08002B2CF9AE}" pid="7" name="MSIP_Label_64522a4d-f12f-4888-8028-d80fdde3b7d9_ActionId">
    <vt:lpwstr>02240d23-0ca5-47f5-949a-23b3b69e2a01</vt:lpwstr>
  </property>
  <property fmtid="{D5CDD505-2E9C-101B-9397-08002B2CF9AE}" pid="8" name="MSIP_Label_64522a4d-f12f-4888-8028-d80fdde3b7d9_ContentBits">
    <vt:lpwstr>0</vt:lpwstr>
  </property>
  <property fmtid="{D5CDD505-2E9C-101B-9397-08002B2CF9AE}" pid="9" name="CustomerId">
    <vt:lpwstr>seb</vt:lpwstr>
  </property>
  <property fmtid="{D5CDD505-2E9C-101B-9397-08002B2CF9AE}" pid="10" name="TemplateId">
    <vt:lpwstr>637575350179396500</vt:lpwstr>
  </property>
  <property fmtid="{D5CDD505-2E9C-101B-9397-08002B2CF9AE}" pid="11" name="UserProfileId">
    <vt:lpwstr>637920868491985993</vt:lpwstr>
  </property>
  <property fmtid="{D5CDD505-2E9C-101B-9397-08002B2CF9AE}" pid="12" name="ContentTypeId">
    <vt:lpwstr>0x0101007977642ADBA9EB4494A04E52CEF067A5</vt:lpwstr>
  </property>
  <property fmtid="{D5CDD505-2E9C-101B-9397-08002B2CF9AE}" pid="13" name="MediaServiceImageTags">
    <vt:lpwstr/>
  </property>
</Properties>
</file>