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733" r:id="rId5"/>
  </p:sldMasterIdLst>
  <p:notesMasterIdLst>
    <p:notesMasterId r:id="rId47"/>
  </p:notesMasterIdLst>
  <p:sldIdLst>
    <p:sldId id="286" r:id="rId6"/>
    <p:sldId id="302" r:id="rId7"/>
    <p:sldId id="321" r:id="rId8"/>
    <p:sldId id="322" r:id="rId9"/>
    <p:sldId id="323" r:id="rId10"/>
    <p:sldId id="324" r:id="rId11"/>
    <p:sldId id="325" r:id="rId12"/>
    <p:sldId id="326" r:id="rId13"/>
    <p:sldId id="287" r:id="rId14"/>
    <p:sldId id="296" r:id="rId15"/>
    <p:sldId id="299" r:id="rId16"/>
    <p:sldId id="294" r:id="rId17"/>
    <p:sldId id="300" r:id="rId18"/>
    <p:sldId id="289" r:id="rId19"/>
    <p:sldId id="298" r:id="rId20"/>
    <p:sldId id="290" r:id="rId21"/>
    <p:sldId id="310" r:id="rId22"/>
    <p:sldId id="293" r:id="rId23"/>
    <p:sldId id="291" r:id="rId24"/>
    <p:sldId id="292" r:id="rId25"/>
    <p:sldId id="301" r:id="rId26"/>
    <p:sldId id="329" r:id="rId27"/>
    <p:sldId id="306" r:id="rId28"/>
    <p:sldId id="305" r:id="rId29"/>
    <p:sldId id="311" r:id="rId30"/>
    <p:sldId id="320" r:id="rId31"/>
    <p:sldId id="312" r:id="rId32"/>
    <p:sldId id="316" r:id="rId33"/>
    <p:sldId id="327" r:id="rId34"/>
    <p:sldId id="318" r:id="rId35"/>
    <p:sldId id="319" r:id="rId36"/>
    <p:sldId id="315" r:id="rId37"/>
    <p:sldId id="330" r:id="rId38"/>
    <p:sldId id="332" r:id="rId39"/>
    <p:sldId id="333" r:id="rId40"/>
    <p:sldId id="334" r:id="rId41"/>
    <p:sldId id="279" r:id="rId42"/>
    <p:sldId id="335" r:id="rId43"/>
    <p:sldId id="331" r:id="rId44"/>
    <p:sldId id="336" r:id="rId45"/>
    <p:sldId id="337" r:id="rId4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avsnitt" id="{4A1376DE-5CF3-4125-A150-B940F724D7DB}">
          <p14:sldIdLst>
            <p14:sldId id="286"/>
            <p14:sldId id="302"/>
            <p14:sldId id="321"/>
            <p14:sldId id="322"/>
            <p14:sldId id="323"/>
            <p14:sldId id="324"/>
            <p14:sldId id="325"/>
            <p14:sldId id="326"/>
            <p14:sldId id="287"/>
            <p14:sldId id="296"/>
            <p14:sldId id="299"/>
            <p14:sldId id="294"/>
            <p14:sldId id="300"/>
            <p14:sldId id="289"/>
            <p14:sldId id="298"/>
            <p14:sldId id="290"/>
            <p14:sldId id="310"/>
            <p14:sldId id="293"/>
            <p14:sldId id="291"/>
            <p14:sldId id="292"/>
            <p14:sldId id="301"/>
            <p14:sldId id="329"/>
            <p14:sldId id="306"/>
            <p14:sldId id="305"/>
            <p14:sldId id="311"/>
            <p14:sldId id="320"/>
            <p14:sldId id="312"/>
            <p14:sldId id="316"/>
            <p14:sldId id="327"/>
            <p14:sldId id="318"/>
            <p14:sldId id="319"/>
            <p14:sldId id="315"/>
            <p14:sldId id="330"/>
            <p14:sldId id="332"/>
            <p14:sldId id="333"/>
            <p14:sldId id="334"/>
            <p14:sldId id="279"/>
            <p14:sldId id="335"/>
            <p14:sldId id="331"/>
            <p14:sldId id="336"/>
            <p14:sldId id="337"/>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9D9D9"/>
    <a:srgbClr val="00382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58" d="100"/>
          <a:sy n="158" d="100"/>
        </p:scale>
        <p:origin x="364" y="10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presProps" Target="presProps.xml"/><Relationship Id="rId8" Type="http://schemas.openxmlformats.org/officeDocument/2006/relationships/slide" Target="slides/slide3.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0" Type="http://schemas.openxmlformats.org/officeDocument/2006/relationships/slide" Target="slides/slide15.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SEB SansSerif Book" pitchFamily="2" charset="77"/>
              </a:defRPr>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SEB SansSerif Book" pitchFamily="2" charset="77"/>
              </a:defRPr>
            </a:lvl1pPr>
          </a:lstStyle>
          <a:p>
            <a:fld id="{3B20C517-199C-4B13-B43E-958F0DAB46AE}" type="datetimeFigureOut">
              <a:rPr lang="en-GB" smtClean="0"/>
              <a:pPr/>
              <a:t>07/09/2026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SEB SansSerif Book" pitchFamily="2" charset="77"/>
              </a:defRPr>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SEB SansSerif Book" pitchFamily="2" charset="77"/>
              </a:defRPr>
            </a:lvl1pPr>
          </a:lstStyle>
          <a:p>
            <a:fld id="{94F70CBD-2814-4851-BEF4-59244AE5B411}" type="slidenum">
              <a:rPr lang="en-GB" smtClean="0"/>
              <a:pPr/>
              <a:t>‹#›</a:t>
            </a:fld>
            <a:endParaRPr lang="en-GB"/>
          </a:p>
        </p:txBody>
      </p:sp>
    </p:spTree>
    <p:extLst>
      <p:ext uri="{BB962C8B-B14F-4D97-AF65-F5344CB8AC3E}">
        <p14:creationId xmlns:p14="http://schemas.microsoft.com/office/powerpoint/2010/main" val="3267851143"/>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SEB SansSerif Book" pitchFamily="2" charset="77"/>
        <a:ea typeface="+mn-ea"/>
        <a:cs typeface="+mn-cs"/>
      </a:defRPr>
    </a:lvl1pPr>
    <a:lvl2pPr marL="457200" algn="l" defTabSz="914400" rtl="0" eaLnBrk="1" latinLnBrk="0" hangingPunct="1">
      <a:defRPr sz="1200" b="0" i="0" kern="1200">
        <a:solidFill>
          <a:schemeClr val="tx1"/>
        </a:solidFill>
        <a:latin typeface="SEB SansSerif Book" pitchFamily="2" charset="77"/>
        <a:ea typeface="+mn-ea"/>
        <a:cs typeface="+mn-cs"/>
      </a:defRPr>
    </a:lvl2pPr>
    <a:lvl3pPr marL="914400" algn="l" defTabSz="914400" rtl="0" eaLnBrk="1" latinLnBrk="0" hangingPunct="1">
      <a:defRPr sz="1200" b="0" i="0" kern="1200">
        <a:solidFill>
          <a:schemeClr val="tx1"/>
        </a:solidFill>
        <a:latin typeface="SEB SansSerif Book" pitchFamily="2" charset="77"/>
        <a:ea typeface="+mn-ea"/>
        <a:cs typeface="+mn-cs"/>
      </a:defRPr>
    </a:lvl3pPr>
    <a:lvl4pPr marL="1371600" algn="l" defTabSz="914400" rtl="0" eaLnBrk="1" latinLnBrk="0" hangingPunct="1">
      <a:defRPr sz="1200" b="0" i="0" kern="1200">
        <a:solidFill>
          <a:schemeClr val="tx1"/>
        </a:solidFill>
        <a:latin typeface="SEB SansSerif Book" pitchFamily="2" charset="77"/>
        <a:ea typeface="+mn-ea"/>
        <a:cs typeface="+mn-cs"/>
      </a:defRPr>
    </a:lvl4pPr>
    <a:lvl5pPr marL="1828800" algn="l" defTabSz="914400" rtl="0" eaLnBrk="1" latinLnBrk="0" hangingPunct="1">
      <a:defRPr sz="1200" b="0" i="0" kern="1200">
        <a:solidFill>
          <a:schemeClr val="tx1"/>
        </a:solidFill>
        <a:latin typeface="SEB SansSerif Book" pitchFamily="2" charset="77"/>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endParaRPr lang="en-US"/>
          </a:p>
        </p:txBody>
      </p:sp>
    </p:spTree>
    <p:extLst>
      <p:ext uri="{BB962C8B-B14F-4D97-AF65-F5344CB8AC3E}">
        <p14:creationId xmlns:p14="http://schemas.microsoft.com/office/powerpoint/2010/main" val="25941993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E259A2-FD73-0B2B-449F-3081FE88C7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3570F9-9512-69F4-D708-D269B04A469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043F80-424A-3D04-C80D-B6941D36FC6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B6322DE-5E28-C9B6-F170-C2571C72C6C5}"/>
              </a:ext>
            </a:extLst>
          </p:cNvPr>
          <p:cNvSpPr>
            <a:spLocks noGrp="1"/>
          </p:cNvSpPr>
          <p:nvPr>
            <p:ph type="sldNum" idx="5"/>
          </p:nvPr>
        </p:nvSpPr>
        <p:spPr/>
        <p:txBody>
          <a:bodyPr/>
          <a:lstStyle/>
          <a:p>
            <a:endParaRPr/>
          </a:p>
        </p:txBody>
      </p:sp>
    </p:spTree>
    <p:extLst>
      <p:ext uri="{BB962C8B-B14F-4D97-AF65-F5344CB8AC3E}">
        <p14:creationId xmlns:p14="http://schemas.microsoft.com/office/powerpoint/2010/main" val="40445653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endParaRPr lang="en-US"/>
          </a:p>
        </p:txBody>
      </p:sp>
    </p:spTree>
    <p:extLst>
      <p:ext uri="{BB962C8B-B14F-4D97-AF65-F5344CB8AC3E}">
        <p14:creationId xmlns:p14="http://schemas.microsoft.com/office/powerpoint/2010/main" val="13334000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endParaRPr lang="en-US"/>
          </a:p>
        </p:txBody>
      </p:sp>
    </p:spTree>
    <p:extLst>
      <p:ext uri="{BB962C8B-B14F-4D97-AF65-F5344CB8AC3E}">
        <p14:creationId xmlns:p14="http://schemas.microsoft.com/office/powerpoint/2010/main" val="13364839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endParaRPr lang="en-US"/>
          </a:p>
        </p:txBody>
      </p:sp>
    </p:spTree>
    <p:extLst>
      <p:ext uri="{BB962C8B-B14F-4D97-AF65-F5344CB8AC3E}">
        <p14:creationId xmlns:p14="http://schemas.microsoft.com/office/powerpoint/2010/main" val="38509033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endParaRPr lang="en-US"/>
          </a:p>
        </p:txBody>
      </p:sp>
    </p:spTree>
    <p:extLst>
      <p:ext uri="{BB962C8B-B14F-4D97-AF65-F5344CB8AC3E}">
        <p14:creationId xmlns:p14="http://schemas.microsoft.com/office/powerpoint/2010/main" val="20833886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562ABD-87EE-18D9-DBC4-7063D4FFF9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C906A3-D36E-70A2-5871-710CBEAA2C1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EC08170-A55F-986E-F65F-0CA8631D9B8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8984214-B0AF-92C3-F4E2-18A467857FE5}"/>
              </a:ext>
            </a:extLst>
          </p:cNvPr>
          <p:cNvSpPr>
            <a:spLocks noGrp="1"/>
          </p:cNvSpPr>
          <p:nvPr>
            <p:ph type="sldNum" sz="quarter" idx="5"/>
          </p:nvPr>
        </p:nvSpPr>
        <p:spPr/>
        <p:txBody>
          <a:bodyPr/>
          <a:lstStyle/>
          <a:p>
            <a:endParaRPr lang="en-US"/>
          </a:p>
        </p:txBody>
      </p:sp>
    </p:spTree>
    <p:extLst>
      <p:ext uri="{BB962C8B-B14F-4D97-AF65-F5344CB8AC3E}">
        <p14:creationId xmlns:p14="http://schemas.microsoft.com/office/powerpoint/2010/main" val="34927699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Timing: 0:18</a:t>
            </a:r>
          </a:p>
          <a:p>
            <a:endParaRPr/>
          </a:p>
          <a:p>
            <a:r>
              <a:t>As of August 25, 2026, these representative OpenAI, Anthropic, and Google models all price ordinary output at five times ordinary input. They are not comparable products. The shared ratio is a metering clue, not a benchmark result.</a:t>
            </a:r>
          </a:p>
          <a:p>
            <a:endParaRPr/>
          </a:p>
          <a:p>
            <a:r>
              <a:t>[Sources]</a:t>
            </a:r>
          </a:p>
          <a:p>
            <a:r>
              <a:t>- https://developers.openai.com/api/docs/models/gpt-5.6-sol</a:t>
            </a:r>
          </a:p>
          <a:p>
            <a:r>
              <a:t>- https://docs.anthropic.com/en/docs/about-claude/pricing</a:t>
            </a:r>
          </a:p>
          <a:p>
            <a:r>
              <a:t>- https://ai.google.dev/gemini-api/docs/pricing</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3E93DA-3B89-030E-5D1E-61DDDD5CE0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6AA8C0-61EE-8227-5269-9C5C9645CAC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5B0ECC-7C12-6762-2325-C0625D9324F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14CB83D-73B1-1616-B2C7-C403BFF1E2E0}"/>
              </a:ext>
            </a:extLst>
          </p:cNvPr>
          <p:cNvSpPr>
            <a:spLocks noGrp="1"/>
          </p:cNvSpPr>
          <p:nvPr>
            <p:ph type="sldNum" sz="quarter" idx="5"/>
          </p:nvPr>
        </p:nvSpPr>
        <p:spPr/>
        <p:txBody>
          <a:bodyPr/>
          <a:lstStyle/>
          <a:p>
            <a:endParaRPr lang="en-US"/>
          </a:p>
        </p:txBody>
      </p:sp>
    </p:spTree>
    <p:extLst>
      <p:ext uri="{BB962C8B-B14F-4D97-AF65-F5344CB8AC3E}">
        <p14:creationId xmlns:p14="http://schemas.microsoft.com/office/powerpoint/2010/main" val="22617718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endParaRPr lang="en-US"/>
          </a:p>
        </p:txBody>
      </p:sp>
    </p:spTree>
    <p:extLst>
      <p:ext uri="{BB962C8B-B14F-4D97-AF65-F5344CB8AC3E}">
        <p14:creationId xmlns:p14="http://schemas.microsoft.com/office/powerpoint/2010/main" val="66866276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endParaRPr lang="en-US"/>
          </a:p>
        </p:txBody>
      </p:sp>
    </p:spTree>
    <p:extLst>
      <p:ext uri="{BB962C8B-B14F-4D97-AF65-F5344CB8AC3E}">
        <p14:creationId xmlns:p14="http://schemas.microsoft.com/office/powerpoint/2010/main" val="18823833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is my </a:t>
            </a:r>
          </a:p>
        </p:txBody>
      </p:sp>
      <p:sp>
        <p:nvSpPr>
          <p:cNvPr id="4" name="Slide Number Placeholder 3"/>
          <p:cNvSpPr>
            <a:spLocks noGrp="1"/>
          </p:cNvSpPr>
          <p:nvPr>
            <p:ph type="sldNum" sz="quarter" idx="5"/>
          </p:nvPr>
        </p:nvSpPr>
        <p:spPr/>
        <p:txBody>
          <a:bodyPr/>
          <a:lstStyle/>
          <a:p>
            <a:endParaRPr lang="en-US"/>
          </a:p>
        </p:txBody>
      </p:sp>
    </p:spTree>
    <p:extLst>
      <p:ext uri="{BB962C8B-B14F-4D97-AF65-F5344CB8AC3E}">
        <p14:creationId xmlns:p14="http://schemas.microsoft.com/office/powerpoint/2010/main" val="13831810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B81B2E-43C8-E0C8-2B93-409D4C8664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DC163E-10EC-FA08-46D2-2291EE4A47F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F3C68BA-C734-C735-04F4-65F9F38B650A}"/>
              </a:ext>
            </a:extLst>
          </p:cNvPr>
          <p:cNvSpPr>
            <a:spLocks noGrp="1"/>
          </p:cNvSpPr>
          <p:nvPr>
            <p:ph type="body" idx="1"/>
          </p:nvPr>
        </p:nvSpPr>
        <p:spPr/>
        <p:txBody>
          <a:bodyPr/>
          <a:lstStyle/>
          <a:p>
            <a:endParaRPr/>
          </a:p>
        </p:txBody>
      </p:sp>
      <p:sp>
        <p:nvSpPr>
          <p:cNvPr id="4" name="Slide Number Placeholder 3">
            <a:extLst>
              <a:ext uri="{FF2B5EF4-FFF2-40B4-BE49-F238E27FC236}">
                <a16:creationId xmlns:a16="http://schemas.microsoft.com/office/drawing/2014/main" id="{FAF6BFBD-3258-7FEB-219B-E83A6B3A5366}"/>
              </a:ext>
            </a:extLst>
          </p:cNvPr>
          <p:cNvSpPr>
            <a:spLocks noGrp="1"/>
          </p:cNvSpPr>
          <p:nvPr>
            <p:ph type="sldNum" idx="5"/>
          </p:nvPr>
        </p:nvSpPr>
        <p:spPr/>
        <p:txBody>
          <a:bodyPr/>
          <a:lstStyle/>
          <a:p>
            <a:endParaRPr/>
          </a:p>
        </p:txBody>
      </p:sp>
    </p:spTree>
    <p:extLst>
      <p:ext uri="{BB962C8B-B14F-4D97-AF65-F5344CB8AC3E}">
        <p14:creationId xmlns:p14="http://schemas.microsoft.com/office/powerpoint/2010/main" val="364111637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8C00BF-C467-0D16-57C7-C130B841A6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ED1B92-2929-79A6-6351-1144F5A624F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DF1CDFE-EC03-5097-C8E4-97C628FBF4CC}"/>
              </a:ext>
            </a:extLst>
          </p:cNvPr>
          <p:cNvSpPr>
            <a:spLocks noGrp="1"/>
          </p:cNvSpPr>
          <p:nvPr>
            <p:ph type="body" idx="1"/>
          </p:nvPr>
        </p:nvSpPr>
        <p:spPr/>
        <p:txBody>
          <a:bodyPr/>
          <a:lstStyle/>
          <a:p>
            <a:endParaRPr/>
          </a:p>
        </p:txBody>
      </p:sp>
      <p:sp>
        <p:nvSpPr>
          <p:cNvPr id="4" name="Slide Number Placeholder 3">
            <a:extLst>
              <a:ext uri="{FF2B5EF4-FFF2-40B4-BE49-F238E27FC236}">
                <a16:creationId xmlns:a16="http://schemas.microsoft.com/office/drawing/2014/main" id="{0572A61B-176B-9482-71F2-274ADB6B53DF}"/>
              </a:ext>
            </a:extLst>
          </p:cNvPr>
          <p:cNvSpPr>
            <a:spLocks noGrp="1"/>
          </p:cNvSpPr>
          <p:nvPr>
            <p:ph type="sldNum" idx="5"/>
          </p:nvPr>
        </p:nvSpPr>
        <p:spPr/>
        <p:txBody>
          <a:bodyPr/>
          <a:lstStyle/>
          <a:p>
            <a:endParaRPr/>
          </a:p>
        </p:txBody>
      </p:sp>
    </p:spTree>
    <p:extLst>
      <p:ext uri="{BB962C8B-B14F-4D97-AF65-F5344CB8AC3E}">
        <p14:creationId xmlns:p14="http://schemas.microsoft.com/office/powerpoint/2010/main" val="268561635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extLst>
      <p:ext uri="{BB962C8B-B14F-4D97-AF65-F5344CB8AC3E}">
        <p14:creationId xmlns:p14="http://schemas.microsoft.com/office/powerpoint/2010/main" val="114875944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extLst>
      <p:ext uri="{BB962C8B-B14F-4D97-AF65-F5344CB8AC3E}">
        <p14:creationId xmlns:p14="http://schemas.microsoft.com/office/powerpoint/2010/main" val="278127305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idx="5"/>
          </p:nvPr>
        </p:nvSpPr>
        <p:spPr/>
        <p:txBody>
          <a:bodyPr/>
          <a:lstStyle/>
          <a:p>
            <a:endParaRPr/>
          </a:p>
        </p:txBody>
      </p:sp>
    </p:spTree>
    <p:extLst>
      <p:ext uri="{BB962C8B-B14F-4D97-AF65-F5344CB8AC3E}">
        <p14:creationId xmlns:p14="http://schemas.microsoft.com/office/powerpoint/2010/main" val="210007196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idx="5"/>
          </p:nvPr>
        </p:nvSpPr>
        <p:spPr/>
        <p:txBody>
          <a:bodyPr/>
          <a:lstStyle/>
          <a:p>
            <a:endParaRPr/>
          </a:p>
        </p:txBody>
      </p:sp>
    </p:spTree>
    <p:extLst>
      <p:ext uri="{BB962C8B-B14F-4D97-AF65-F5344CB8AC3E}">
        <p14:creationId xmlns:p14="http://schemas.microsoft.com/office/powerpoint/2010/main" val="71721879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idx="5"/>
          </p:nvPr>
        </p:nvSpPr>
        <p:spPr/>
        <p:txBody>
          <a:bodyPr/>
          <a:lstStyle/>
          <a:p>
            <a:endParaRPr/>
          </a:p>
        </p:txBody>
      </p:sp>
    </p:spTree>
    <p:extLst>
      <p:ext uri="{BB962C8B-B14F-4D97-AF65-F5344CB8AC3E}">
        <p14:creationId xmlns:p14="http://schemas.microsoft.com/office/powerpoint/2010/main" val="360509631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idx="5"/>
          </p:nvPr>
        </p:nvSpPr>
        <p:spPr/>
        <p:txBody>
          <a:bodyPr/>
          <a:lstStyle/>
          <a:p>
            <a:endParaRPr/>
          </a:p>
        </p:txBody>
      </p:sp>
    </p:spTree>
    <p:extLst>
      <p:ext uri="{BB962C8B-B14F-4D97-AF65-F5344CB8AC3E}">
        <p14:creationId xmlns:p14="http://schemas.microsoft.com/office/powerpoint/2010/main" val="252930358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extLst>
      <p:ext uri="{BB962C8B-B14F-4D97-AF65-F5344CB8AC3E}">
        <p14:creationId xmlns:p14="http://schemas.microsoft.com/office/powerpoint/2010/main" val="124261245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extLst>
      <p:ext uri="{BB962C8B-B14F-4D97-AF65-F5344CB8AC3E}">
        <p14:creationId xmlns:p14="http://schemas.microsoft.com/office/powerpoint/2010/main" val="3291449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92D201-D128-7E90-BA78-D96A209CB5B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CE539A-BAF0-E19E-24B5-C6A43714956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B44B5FD-882E-2FDD-DEB1-C2E476FA194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6DD65FA-191E-AC0A-D0E9-9BC523183805}"/>
              </a:ext>
            </a:extLst>
          </p:cNvPr>
          <p:cNvSpPr>
            <a:spLocks noGrp="1"/>
          </p:cNvSpPr>
          <p:nvPr>
            <p:ph type="sldNum" sz="quarter" idx="5"/>
          </p:nvPr>
        </p:nvSpPr>
        <p:spPr/>
        <p:txBody>
          <a:bodyPr/>
          <a:lstStyle/>
          <a:p>
            <a:endParaRPr lang="en-US"/>
          </a:p>
        </p:txBody>
      </p:sp>
    </p:spTree>
    <p:extLst>
      <p:ext uri="{BB962C8B-B14F-4D97-AF65-F5344CB8AC3E}">
        <p14:creationId xmlns:p14="http://schemas.microsoft.com/office/powerpoint/2010/main" val="2496607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extLst>
      <p:ext uri="{BB962C8B-B14F-4D97-AF65-F5344CB8AC3E}">
        <p14:creationId xmlns:p14="http://schemas.microsoft.com/office/powerpoint/2010/main" val="38315560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A91C89-6688-81E4-751A-6A7028CFD9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878587-6F44-7401-F1B3-3A6459AF7A9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D7DDE4-D3B9-185F-7CA1-D94E82ACD4CF}"/>
              </a:ext>
            </a:extLst>
          </p:cNvPr>
          <p:cNvSpPr>
            <a:spLocks noGrp="1"/>
          </p:cNvSpPr>
          <p:nvPr>
            <p:ph type="body" idx="1"/>
          </p:nvPr>
        </p:nvSpPr>
        <p:spPr/>
        <p:txBody>
          <a:bodyPr/>
          <a:lstStyle/>
          <a:p>
            <a:endParaRPr/>
          </a:p>
        </p:txBody>
      </p:sp>
      <p:sp>
        <p:nvSpPr>
          <p:cNvPr id="4" name="Slide Number Placeholder 3">
            <a:extLst>
              <a:ext uri="{FF2B5EF4-FFF2-40B4-BE49-F238E27FC236}">
                <a16:creationId xmlns:a16="http://schemas.microsoft.com/office/drawing/2014/main" id="{D191CF87-8C9C-159B-5670-100E316E5A9E}"/>
              </a:ext>
            </a:extLst>
          </p:cNvPr>
          <p:cNvSpPr>
            <a:spLocks noGrp="1"/>
          </p:cNvSpPr>
          <p:nvPr>
            <p:ph type="sldNum" idx="5"/>
          </p:nvPr>
        </p:nvSpPr>
        <p:spPr/>
        <p:txBody>
          <a:bodyPr/>
          <a:lstStyle/>
          <a:p>
            <a:endParaRPr/>
          </a:p>
        </p:txBody>
      </p:sp>
    </p:spTree>
    <p:extLst>
      <p:ext uri="{BB962C8B-B14F-4D97-AF65-F5344CB8AC3E}">
        <p14:creationId xmlns:p14="http://schemas.microsoft.com/office/powerpoint/2010/main" val="30613851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803C69-385B-BC03-4A8D-A7C83B5931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D7907C-0D77-D194-F197-7E0A4DBAC7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45DCCFA-9793-121C-63F5-106C1229FDB5}"/>
              </a:ext>
            </a:extLst>
          </p:cNvPr>
          <p:cNvSpPr>
            <a:spLocks noGrp="1"/>
          </p:cNvSpPr>
          <p:nvPr>
            <p:ph type="body" idx="1"/>
          </p:nvPr>
        </p:nvSpPr>
        <p:spPr/>
        <p:txBody>
          <a:bodyPr/>
          <a:lstStyle/>
          <a:p>
            <a:r>
              <a:rPr lang="en-US"/>
              <a:t>https://youtu.be/wjZofJX0v4M?si=6hkSiyrIcL_CH5M1&amp;t=198</a:t>
            </a:r>
          </a:p>
        </p:txBody>
      </p:sp>
      <p:sp>
        <p:nvSpPr>
          <p:cNvPr id="4" name="Slide Number Placeholder 3">
            <a:extLst>
              <a:ext uri="{FF2B5EF4-FFF2-40B4-BE49-F238E27FC236}">
                <a16:creationId xmlns:a16="http://schemas.microsoft.com/office/drawing/2014/main" id="{E7EECF02-5AD7-6D12-15D6-E02B3C43B66E}"/>
              </a:ext>
            </a:extLst>
          </p:cNvPr>
          <p:cNvSpPr>
            <a:spLocks noGrp="1"/>
          </p:cNvSpPr>
          <p:nvPr>
            <p:ph type="sldNum" idx="5"/>
          </p:nvPr>
        </p:nvSpPr>
        <p:spPr/>
        <p:txBody>
          <a:bodyPr/>
          <a:lstStyle/>
          <a:p>
            <a:endParaRPr/>
          </a:p>
        </p:txBody>
      </p:sp>
    </p:spTree>
    <p:extLst>
      <p:ext uri="{BB962C8B-B14F-4D97-AF65-F5344CB8AC3E}">
        <p14:creationId xmlns:p14="http://schemas.microsoft.com/office/powerpoint/2010/main" val="24611695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https://youtu.be/wjZofJX0v4M?si=iUTNH-Ku25Wb9Bcv&amp;t=39</a:t>
            </a:r>
          </a:p>
        </p:txBody>
      </p:sp>
      <p:sp>
        <p:nvSpPr>
          <p:cNvPr id="4" name="Slide Number Placeholder 3"/>
          <p:cNvSpPr>
            <a:spLocks noGrp="1"/>
          </p:cNvSpPr>
          <p:nvPr>
            <p:ph type="sldNum" sz="quarter" idx="5"/>
          </p:nvPr>
        </p:nvSpPr>
        <p:spPr/>
        <p:txBody>
          <a:bodyPr/>
          <a:lstStyle/>
          <a:p>
            <a:endParaRPr lang="en-US"/>
          </a:p>
        </p:txBody>
      </p:sp>
    </p:spTree>
    <p:extLst>
      <p:ext uri="{BB962C8B-B14F-4D97-AF65-F5344CB8AC3E}">
        <p14:creationId xmlns:p14="http://schemas.microsoft.com/office/powerpoint/2010/main" val="18409140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https://youtu.be/wjZofJX0v4M?si=2tkAd8vGFQJ9FhsL&amp;t=173</a:t>
            </a:r>
          </a:p>
        </p:txBody>
      </p:sp>
      <p:sp>
        <p:nvSpPr>
          <p:cNvPr id="4" name="Slide Number Placeholder 3"/>
          <p:cNvSpPr>
            <a:spLocks noGrp="1"/>
          </p:cNvSpPr>
          <p:nvPr>
            <p:ph type="sldNum" sz="quarter" idx="5"/>
          </p:nvPr>
        </p:nvSpPr>
        <p:spPr/>
        <p:txBody>
          <a:bodyPr/>
          <a:lstStyle/>
          <a:p>
            <a:endParaRPr lang="en-US"/>
          </a:p>
        </p:txBody>
      </p:sp>
    </p:spTree>
    <p:extLst>
      <p:ext uri="{BB962C8B-B14F-4D97-AF65-F5344CB8AC3E}">
        <p14:creationId xmlns:p14="http://schemas.microsoft.com/office/powerpoint/2010/main" val="23312465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30778E-E7FE-886D-1A0A-EE0B6997FF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E80384-9CB5-1545-6C94-1A7D3D16F78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E04543-F17A-5024-0105-F67CC5ACD9B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F9557DD-76A4-2EB3-DCFE-F81FBF1D24B2}"/>
              </a:ext>
            </a:extLst>
          </p:cNvPr>
          <p:cNvSpPr>
            <a:spLocks noGrp="1"/>
          </p:cNvSpPr>
          <p:nvPr>
            <p:ph type="sldNum" idx="5"/>
          </p:nvPr>
        </p:nvSpPr>
        <p:spPr/>
        <p:txBody>
          <a:bodyPr/>
          <a:lstStyle/>
          <a:p>
            <a:endParaRPr/>
          </a:p>
        </p:txBody>
      </p:sp>
    </p:spTree>
    <p:extLst>
      <p:ext uri="{BB962C8B-B14F-4D97-AF65-F5344CB8AC3E}">
        <p14:creationId xmlns:p14="http://schemas.microsoft.com/office/powerpoint/2010/main" val="239259804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centered WH logo">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C79C675A-17EE-B202-6FC1-3A81922F73EA}"/>
              </a:ext>
            </a:extLst>
          </p:cNvPr>
          <p:cNvSpPr>
            <a:spLocks noGrp="1"/>
          </p:cNvSpPr>
          <p:nvPr>
            <p:ph type="pic" sz="quarter" idx="13" hasCustomPrompt="1"/>
          </p:nvPr>
        </p:nvSpPr>
        <p:spPr>
          <a:xfrm>
            <a:off x="0" y="0"/>
            <a:ext cx="12192000" cy="6858000"/>
          </a:xfrm>
          <a:prstGeom prst="rect">
            <a:avLst/>
          </a:prstGeom>
          <a:solidFill>
            <a:schemeClr val="bg1">
              <a:lumMod val="85000"/>
            </a:schemeClr>
          </a:solidFill>
        </p:spPr>
        <p:txBody>
          <a:bodyPr wrap="square"/>
          <a:lstStyle>
            <a:lvl1pPr algn="ctr">
              <a:defRPr sz="2000"/>
            </a:lvl1pPr>
          </a:lstStyle>
          <a:p>
            <a:r>
              <a:rPr lang="en-GB" noProof="0"/>
              <a:t>Click on the icon to add a picture</a:t>
            </a:r>
          </a:p>
        </p:txBody>
      </p:sp>
      <p:sp>
        <p:nvSpPr>
          <p:cNvPr id="2" name="Title 1">
            <a:extLst>
              <a:ext uri="{FF2B5EF4-FFF2-40B4-BE49-F238E27FC236}">
                <a16:creationId xmlns:a16="http://schemas.microsoft.com/office/drawing/2014/main" id="{1F46492B-247C-1F73-BA52-26B62184648A}"/>
              </a:ext>
            </a:extLst>
          </p:cNvPr>
          <p:cNvSpPr>
            <a:spLocks noGrp="1"/>
          </p:cNvSpPr>
          <p:nvPr>
            <p:ph type="ctrTitle" hasCustomPrompt="1"/>
          </p:nvPr>
        </p:nvSpPr>
        <p:spPr>
          <a:xfrm>
            <a:off x="1252800" y="1605600"/>
            <a:ext cx="9684000" cy="1800000"/>
          </a:xfrm>
        </p:spPr>
        <p:txBody>
          <a:bodyPr wrap="square" anchor="b"/>
          <a:lstStyle>
            <a:lvl1pPr algn="ctr">
              <a:defRPr sz="6600" spc="-150">
                <a:solidFill>
                  <a:schemeClr val="bg2"/>
                </a:solidFill>
              </a:defRPr>
            </a:lvl1pPr>
          </a:lstStyle>
          <a:p>
            <a:r>
              <a:rPr lang="en-GB" noProof="0"/>
              <a:t>Your title goes here</a:t>
            </a:r>
          </a:p>
        </p:txBody>
      </p:sp>
      <p:sp>
        <p:nvSpPr>
          <p:cNvPr id="3" name="Subtitle 2">
            <a:extLst>
              <a:ext uri="{FF2B5EF4-FFF2-40B4-BE49-F238E27FC236}">
                <a16:creationId xmlns:a16="http://schemas.microsoft.com/office/drawing/2014/main" id="{C98DDC5C-B0E1-FD01-DA15-3357BAE86AED}"/>
              </a:ext>
            </a:extLst>
          </p:cNvPr>
          <p:cNvSpPr>
            <a:spLocks noGrp="1"/>
          </p:cNvSpPr>
          <p:nvPr>
            <p:ph type="subTitle" idx="1" hasCustomPrompt="1"/>
          </p:nvPr>
        </p:nvSpPr>
        <p:spPr>
          <a:xfrm>
            <a:off x="2811600" y="3602038"/>
            <a:ext cx="6570000" cy="741600"/>
          </a:xfrm>
          <a:prstGeom prst="rect">
            <a:avLst/>
          </a:prstGeom>
        </p:spPr>
        <p:txBody>
          <a:bodyPr wrap="square"/>
          <a:lstStyle>
            <a:lvl1pPr marL="0" indent="0" algn="ctr">
              <a:buNone/>
              <a:defRPr sz="2400">
                <a:solidFill>
                  <a:schemeClr val="bg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noProof="0"/>
              <a:t>Your subtitle goes here</a:t>
            </a:r>
          </a:p>
        </p:txBody>
      </p:sp>
      <p:sp>
        <p:nvSpPr>
          <p:cNvPr id="4" name="Date Placeholder 3">
            <a:extLst>
              <a:ext uri="{FF2B5EF4-FFF2-40B4-BE49-F238E27FC236}">
                <a16:creationId xmlns:a16="http://schemas.microsoft.com/office/drawing/2014/main" id="{EC6364F8-FB7C-2C17-A5A5-EC0272303079}"/>
              </a:ext>
            </a:extLst>
          </p:cNvPr>
          <p:cNvSpPr>
            <a:spLocks noGrp="1"/>
          </p:cNvSpPr>
          <p:nvPr>
            <p:ph type="dt" sz="half" idx="10"/>
          </p:nvPr>
        </p:nvSpPr>
        <p:spPr/>
        <p:txBody>
          <a:bodyPr/>
          <a:lstStyle>
            <a:lvl1pPr>
              <a:defRPr>
                <a:solidFill>
                  <a:schemeClr val="bg1"/>
                </a:solidFill>
              </a:defRPr>
            </a:lvl1pPr>
          </a:lstStyle>
          <a:p>
            <a:r>
              <a:rPr lang="en-GB" noProof="0"/>
              <a:t>20/08/2024</a:t>
            </a:r>
          </a:p>
        </p:txBody>
      </p:sp>
      <p:sp>
        <p:nvSpPr>
          <p:cNvPr id="5" name="Footer Placeholder 4">
            <a:extLst>
              <a:ext uri="{FF2B5EF4-FFF2-40B4-BE49-F238E27FC236}">
                <a16:creationId xmlns:a16="http://schemas.microsoft.com/office/drawing/2014/main" id="{1FF78AAD-A8AB-3B54-4355-290D518F6C08}"/>
              </a:ext>
            </a:extLst>
          </p:cNvPr>
          <p:cNvSpPr>
            <a:spLocks noGrp="1"/>
          </p:cNvSpPr>
          <p:nvPr>
            <p:ph type="ftr" sz="quarter" idx="11"/>
          </p:nvPr>
        </p:nvSpPr>
        <p:spPr/>
        <p:txBody>
          <a:bodyPr/>
          <a:lstStyle>
            <a:lvl1pPr>
              <a:defRPr>
                <a:solidFill>
                  <a:schemeClr val="bg1"/>
                </a:solidFill>
              </a:defRPr>
            </a:lvl1pPr>
          </a:lstStyle>
          <a:p>
            <a:r>
              <a:rPr lang="en-GB" noProof="0"/>
              <a:t>Name </a:t>
            </a:r>
            <a:r>
              <a:rPr lang="en-GB" noProof="0" err="1"/>
              <a:t>Namesson</a:t>
            </a:r>
            <a:r>
              <a:rPr lang="en-GB" noProof="0"/>
              <a:t> – Information class: Confidential (C3)</a:t>
            </a:r>
          </a:p>
        </p:txBody>
      </p:sp>
      <p:sp>
        <p:nvSpPr>
          <p:cNvPr id="6" name="Slide Number Placeholder 5">
            <a:extLst>
              <a:ext uri="{FF2B5EF4-FFF2-40B4-BE49-F238E27FC236}">
                <a16:creationId xmlns:a16="http://schemas.microsoft.com/office/drawing/2014/main" id="{09EB71BD-F07D-770A-9128-A08C5EB337ED}"/>
              </a:ext>
            </a:extLst>
          </p:cNvPr>
          <p:cNvSpPr>
            <a:spLocks noGrp="1"/>
          </p:cNvSpPr>
          <p:nvPr>
            <p:ph type="sldNum" sz="quarter" idx="12"/>
          </p:nvPr>
        </p:nvSpPr>
        <p:spPr/>
        <p:txBody>
          <a:bodyPr/>
          <a:lstStyle>
            <a:lvl1pPr>
              <a:defRPr>
                <a:solidFill>
                  <a:schemeClr val="bg1"/>
                </a:solidFill>
              </a:defRPr>
            </a:lvl1pPr>
          </a:lstStyle>
          <a:p>
            <a:fld id="{1E8D132F-CB07-4565-AFAB-8119C0738F44}" type="slidenum">
              <a:rPr lang="en-GB" noProof="0" smtClean="0"/>
              <a:pPr/>
              <a:t>‹#›</a:t>
            </a:fld>
            <a:endParaRPr lang="en-GB" noProof="0"/>
          </a:p>
        </p:txBody>
      </p:sp>
      <p:sp>
        <p:nvSpPr>
          <p:cNvPr id="26" name="Text Placeholder 23">
            <a:extLst>
              <a:ext uri="{FF2B5EF4-FFF2-40B4-BE49-F238E27FC236}">
                <a16:creationId xmlns:a16="http://schemas.microsoft.com/office/drawing/2014/main" id="{D52D9BEF-CFAB-63D5-0B14-5F25F2B3AECA}"/>
              </a:ext>
            </a:extLst>
          </p:cNvPr>
          <p:cNvSpPr>
            <a:spLocks noGrp="1"/>
          </p:cNvSpPr>
          <p:nvPr>
            <p:ph type="body" sz="quarter" idx="14" hasCustomPrompt="1"/>
          </p:nvPr>
        </p:nvSpPr>
        <p:spPr>
          <a:xfrm>
            <a:off x="11066237" y="6269799"/>
            <a:ext cx="576163" cy="253024"/>
          </a:xfrm>
          <a:prstGeom prst="rect">
            <a:avLst/>
          </a:prstGeom>
          <a:blipFill>
            <a:blip>
              <a:extLst>
                <a:ext uri="{96DAC541-7B7A-43D3-8B79-37D633B846F1}">
                  <asvg:svgBlip xmlns:asvg="http://schemas.microsoft.com/office/drawing/2016/SVG/main" r:embed="rId2"/>
                </a:ext>
              </a:extLst>
            </a:blip>
            <a:stretch>
              <a:fillRect/>
            </a:stretch>
          </a:blipFill>
        </p:spPr>
        <p:txBody>
          <a:bodyPr/>
          <a:lstStyle>
            <a:lvl1pPr>
              <a:buNone/>
              <a:defRPr/>
            </a:lvl1pPr>
            <a:lvl2pPr marL="0" indent="0">
              <a:buNone/>
              <a:defRPr/>
            </a:lvl2pPr>
            <a:lvl3pPr marL="180000" indent="0">
              <a:buNone/>
              <a:defRPr/>
            </a:lvl3pPr>
            <a:lvl4pPr marL="360000" indent="0">
              <a:buNone/>
              <a:defRPr/>
            </a:lvl4pPr>
            <a:lvl5pPr marL="540000" indent="0">
              <a:buNone/>
              <a:defRPr/>
            </a:lvl5pPr>
          </a:lstStyle>
          <a:p>
            <a:pPr lvl="0"/>
            <a:r>
              <a:rPr lang="en-GB" noProof="0"/>
              <a:t> </a:t>
            </a:r>
          </a:p>
        </p:txBody>
      </p:sp>
    </p:spTree>
    <p:extLst>
      <p:ext uri="{BB962C8B-B14F-4D97-AF65-F5344CB8AC3E}">
        <p14:creationId xmlns:p14="http://schemas.microsoft.com/office/powerpoint/2010/main" val="219993194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and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1409B6-8161-6165-7B66-B58AA92D4186}"/>
              </a:ext>
            </a:extLst>
          </p:cNvPr>
          <p:cNvSpPr>
            <a:spLocks noGrp="1"/>
          </p:cNvSpPr>
          <p:nvPr>
            <p:ph type="title" hasCustomPrompt="1"/>
          </p:nvPr>
        </p:nvSpPr>
        <p:spPr/>
        <p:txBody>
          <a:bodyPr/>
          <a:lstStyle>
            <a:lvl1pPr>
              <a:defRPr sz="3200" spc="-50" baseline="0"/>
            </a:lvl1pPr>
          </a:lstStyle>
          <a:p>
            <a:r>
              <a:rPr lang="en-GB" noProof="0"/>
              <a:t>Your title goes here</a:t>
            </a:r>
          </a:p>
        </p:txBody>
      </p:sp>
      <p:sp>
        <p:nvSpPr>
          <p:cNvPr id="3" name="Content Placeholder 2">
            <a:extLst>
              <a:ext uri="{FF2B5EF4-FFF2-40B4-BE49-F238E27FC236}">
                <a16:creationId xmlns:a16="http://schemas.microsoft.com/office/drawing/2014/main" id="{AD35FE99-4CFB-8307-23D4-3C095D536855}"/>
              </a:ext>
            </a:extLst>
          </p:cNvPr>
          <p:cNvSpPr>
            <a:spLocks noGrp="1"/>
          </p:cNvSpPr>
          <p:nvPr>
            <p:ph idx="1" hasCustomPrompt="1"/>
          </p:nvPr>
        </p:nvSpPr>
        <p:spPr>
          <a:xfrm>
            <a:off x="550800" y="2257273"/>
            <a:ext cx="11091600" cy="3764115"/>
          </a:xfrm>
          <a:prstGeom prst="rect">
            <a:avLst/>
          </a:prstGeom>
        </p:spPr>
        <p:txBody>
          <a:bodyPr wrap="square"/>
          <a:lstStyle>
            <a:lvl1pPr algn="l">
              <a:defRPr/>
            </a:lvl1pPr>
            <a:lvl2pPr algn="l">
              <a:defRPr/>
            </a:lvl2pPr>
            <a:lvl3pPr algn="l">
              <a:defRPr/>
            </a:lvl3pPr>
            <a:lvl4pPr algn="l">
              <a:defRPr/>
            </a:lvl4pPr>
            <a:lvl5pPr algn="l">
              <a:defRPr/>
            </a:lvl5pPr>
          </a:lstStyle>
          <a:p>
            <a:pPr lvl="0"/>
            <a:r>
              <a:rPr lang="en-GB" noProof="0"/>
              <a:t>First level (if you would like to turn on the second level of bullets, use the Tab key) </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4" name="Date Placeholder 3">
            <a:extLst>
              <a:ext uri="{FF2B5EF4-FFF2-40B4-BE49-F238E27FC236}">
                <a16:creationId xmlns:a16="http://schemas.microsoft.com/office/drawing/2014/main" id="{50419AE2-B38A-B301-EAE1-99298EFA92A6}"/>
              </a:ext>
            </a:extLst>
          </p:cNvPr>
          <p:cNvSpPr>
            <a:spLocks noGrp="1"/>
          </p:cNvSpPr>
          <p:nvPr>
            <p:ph type="dt" sz="half" idx="10"/>
          </p:nvPr>
        </p:nvSpPr>
        <p:spPr/>
        <p:txBody>
          <a:bodyPr/>
          <a:lstStyle/>
          <a:p>
            <a:r>
              <a:rPr lang="en-GB" noProof="0"/>
              <a:t>20/08/2024</a:t>
            </a:r>
          </a:p>
        </p:txBody>
      </p:sp>
      <p:sp>
        <p:nvSpPr>
          <p:cNvPr id="5" name="Footer Placeholder 4">
            <a:extLst>
              <a:ext uri="{FF2B5EF4-FFF2-40B4-BE49-F238E27FC236}">
                <a16:creationId xmlns:a16="http://schemas.microsoft.com/office/drawing/2014/main" id="{E1BD27DF-AE84-8A73-D462-5D6359F1DEFB}"/>
              </a:ext>
            </a:extLst>
          </p:cNvPr>
          <p:cNvSpPr>
            <a:spLocks noGrp="1"/>
          </p:cNvSpPr>
          <p:nvPr>
            <p:ph type="ftr" sz="quarter" idx="11"/>
          </p:nvPr>
        </p:nvSpPr>
        <p:spPr/>
        <p:txBody>
          <a:bodyPr/>
          <a:lstStyle/>
          <a:p>
            <a:r>
              <a:rPr lang="en-GB" noProof="0"/>
              <a:t>Name </a:t>
            </a:r>
            <a:r>
              <a:rPr lang="en-GB" noProof="0" err="1"/>
              <a:t>Namesson</a:t>
            </a:r>
            <a:r>
              <a:rPr lang="en-GB" noProof="0"/>
              <a:t> – Information class: Confidential (C3)</a:t>
            </a:r>
          </a:p>
        </p:txBody>
      </p:sp>
      <p:sp>
        <p:nvSpPr>
          <p:cNvPr id="6" name="Slide Number Placeholder 5">
            <a:extLst>
              <a:ext uri="{FF2B5EF4-FFF2-40B4-BE49-F238E27FC236}">
                <a16:creationId xmlns:a16="http://schemas.microsoft.com/office/drawing/2014/main" id="{6D202F51-2BDF-C6D7-89F8-57E670F7EE7A}"/>
              </a:ext>
            </a:extLst>
          </p:cNvPr>
          <p:cNvSpPr>
            <a:spLocks noGrp="1"/>
          </p:cNvSpPr>
          <p:nvPr>
            <p:ph type="sldNum" sz="quarter" idx="12"/>
          </p:nvPr>
        </p:nvSpPr>
        <p:spPr/>
        <p:txBody>
          <a:bodyPr/>
          <a:lstStyle/>
          <a:p>
            <a:fld id="{1E8D132F-CB07-4565-AFAB-8119C0738F44}" type="slidenum">
              <a:rPr lang="en-GB" noProof="0" smtClean="0"/>
              <a:t>‹#›</a:t>
            </a:fld>
            <a:endParaRPr lang="en-GB" noProof="0"/>
          </a:p>
        </p:txBody>
      </p:sp>
      <p:sp>
        <p:nvSpPr>
          <p:cNvPr id="9" name="Text Placeholder 8">
            <a:extLst>
              <a:ext uri="{FF2B5EF4-FFF2-40B4-BE49-F238E27FC236}">
                <a16:creationId xmlns:a16="http://schemas.microsoft.com/office/drawing/2014/main" id="{D854A19E-6D9A-8804-3E4A-F4829E2087A3}"/>
              </a:ext>
            </a:extLst>
          </p:cNvPr>
          <p:cNvSpPr>
            <a:spLocks noGrp="1"/>
          </p:cNvSpPr>
          <p:nvPr>
            <p:ph type="body" sz="quarter" idx="13" hasCustomPrompt="1"/>
          </p:nvPr>
        </p:nvSpPr>
        <p:spPr>
          <a:xfrm>
            <a:off x="550800" y="1943465"/>
            <a:ext cx="11091600" cy="184150"/>
          </a:xfrm>
          <a:prstGeom prst="rect">
            <a:avLst/>
          </a:prstGeom>
        </p:spPr>
        <p:txBody>
          <a:bodyPr wrap="square"/>
          <a:lstStyle>
            <a:lvl1pPr algn="l">
              <a:spcBef>
                <a:spcPts val="0"/>
              </a:spcBef>
              <a:buFontTx/>
              <a:buNone/>
              <a:defRPr sz="1600" b="0" i="0">
                <a:latin typeface="SEB SansSerif Book" pitchFamily="2" charset="77"/>
              </a:defRPr>
            </a:lvl1pPr>
            <a:lvl2pPr marL="0" indent="0" algn="l">
              <a:buFontTx/>
              <a:buNone/>
              <a:defRPr>
                <a:latin typeface="SEB SansSerif Medium" panose="00000600000000000000" pitchFamily="2" charset="-18"/>
              </a:defRPr>
            </a:lvl2pPr>
            <a:lvl3pPr marL="180000" indent="0" algn="l">
              <a:buFontTx/>
              <a:buNone/>
              <a:defRPr>
                <a:latin typeface="SEB SansSerif Medium" panose="00000600000000000000" pitchFamily="2" charset="-18"/>
              </a:defRPr>
            </a:lvl3pPr>
            <a:lvl4pPr marL="360000" indent="0" algn="l">
              <a:buFontTx/>
              <a:buNone/>
              <a:defRPr>
                <a:latin typeface="SEB SansSerif Medium" panose="00000600000000000000" pitchFamily="2" charset="-18"/>
              </a:defRPr>
            </a:lvl4pPr>
            <a:lvl5pPr marL="540000" indent="0" algn="l">
              <a:buFontTx/>
              <a:buNone/>
              <a:defRPr>
                <a:latin typeface="SEB SansSerif Medium" panose="00000600000000000000" pitchFamily="2" charset="-18"/>
              </a:defRPr>
            </a:lvl5pPr>
          </a:lstStyle>
          <a:p>
            <a:pPr lvl="0"/>
            <a:r>
              <a:rPr lang="en-GB" noProof="0"/>
              <a:t>Heading</a:t>
            </a:r>
          </a:p>
        </p:txBody>
      </p:sp>
    </p:spTree>
    <p:extLst>
      <p:ext uri="{BB962C8B-B14F-4D97-AF65-F5344CB8AC3E}">
        <p14:creationId xmlns:p14="http://schemas.microsoft.com/office/powerpoint/2010/main" val="3671261097"/>
      </p:ext>
    </p:extLst>
  </p:cSld>
  <p:clrMapOvr>
    <a:masterClrMapping/>
  </p:clrMapOvr>
  <p:extLst>
    <p:ext uri="{DCECCB84-F9BA-43D5-87BE-67443E8EF086}">
      <p15:sldGuideLst xmlns:p15="http://schemas.microsoft.com/office/powerpoint/2012/main">
        <p15:guide id="2" orient="horz" pos="1207"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78D00C-C329-5A43-7EE1-E6FC50B4119D}"/>
              </a:ext>
            </a:extLst>
          </p:cNvPr>
          <p:cNvSpPr>
            <a:spLocks noGrp="1"/>
          </p:cNvSpPr>
          <p:nvPr>
            <p:ph type="title" hasCustomPrompt="1"/>
          </p:nvPr>
        </p:nvSpPr>
        <p:spPr>
          <a:xfrm>
            <a:off x="550800" y="464400"/>
            <a:ext cx="11091600" cy="1051200"/>
          </a:xfrm>
        </p:spPr>
        <p:txBody>
          <a:bodyPr/>
          <a:lstStyle/>
          <a:p>
            <a:r>
              <a:rPr lang="en-GB" noProof="0"/>
              <a:t>Your title goes here</a:t>
            </a:r>
          </a:p>
        </p:txBody>
      </p:sp>
      <p:sp>
        <p:nvSpPr>
          <p:cNvPr id="3" name="Content Placeholder 2">
            <a:extLst>
              <a:ext uri="{FF2B5EF4-FFF2-40B4-BE49-F238E27FC236}">
                <a16:creationId xmlns:a16="http://schemas.microsoft.com/office/drawing/2014/main" id="{75E9974C-FF00-0B72-4110-9973A817ADC5}"/>
              </a:ext>
            </a:extLst>
          </p:cNvPr>
          <p:cNvSpPr>
            <a:spLocks noGrp="1"/>
          </p:cNvSpPr>
          <p:nvPr>
            <p:ph sz="half" idx="1" hasCustomPrompt="1"/>
          </p:nvPr>
        </p:nvSpPr>
        <p:spPr>
          <a:xfrm>
            <a:off x="550800" y="1921133"/>
            <a:ext cx="5184000" cy="4098492"/>
          </a:xfrm>
          <a:prstGeom prst="rect">
            <a:avLst/>
          </a:prstGeom>
        </p:spPr>
        <p:txBody>
          <a:bodyPr wrap="square"/>
          <a:lstStyle>
            <a:lvl1pPr algn="l">
              <a:defRPr/>
            </a:lvl1pPr>
            <a:lvl2pPr algn="l">
              <a:defRPr/>
            </a:lvl2pPr>
            <a:lvl3pPr algn="l">
              <a:defRPr/>
            </a:lvl3pPr>
            <a:lvl4pPr algn="l">
              <a:defRPr/>
            </a:lvl4pPr>
            <a:lvl5pPr algn="l">
              <a:defRPr/>
            </a:lvl5pPr>
          </a:lstStyle>
          <a:p>
            <a:pPr lvl="0"/>
            <a:r>
              <a:rPr lang="en-GB" noProof="0"/>
              <a:t>First level (if you would like to turn on the second level of bullets, use the Tab key) </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4" name="Content Placeholder 3">
            <a:extLst>
              <a:ext uri="{FF2B5EF4-FFF2-40B4-BE49-F238E27FC236}">
                <a16:creationId xmlns:a16="http://schemas.microsoft.com/office/drawing/2014/main" id="{AF1FDB68-4E3F-9D10-C2E7-A087166CA04A}"/>
              </a:ext>
            </a:extLst>
          </p:cNvPr>
          <p:cNvSpPr>
            <a:spLocks noGrp="1"/>
          </p:cNvSpPr>
          <p:nvPr>
            <p:ph sz="half" idx="2" hasCustomPrompt="1"/>
          </p:nvPr>
        </p:nvSpPr>
        <p:spPr>
          <a:xfrm>
            <a:off x="6458400" y="1921133"/>
            <a:ext cx="5184000" cy="4098492"/>
          </a:xfrm>
          <a:prstGeom prst="rect">
            <a:avLst/>
          </a:prstGeom>
        </p:spPr>
        <p:txBody>
          <a:bodyPr wrap="square"/>
          <a:lstStyle>
            <a:lvl1pPr algn="l">
              <a:defRPr/>
            </a:lvl1pPr>
            <a:lvl2pPr algn="l">
              <a:defRPr/>
            </a:lvl2pPr>
            <a:lvl3pPr algn="l">
              <a:defRPr/>
            </a:lvl3pPr>
            <a:lvl4pPr algn="l">
              <a:defRPr/>
            </a:lvl4pPr>
            <a:lvl5pPr algn="l">
              <a:defRPr/>
            </a:lvl5pPr>
          </a:lstStyle>
          <a:p>
            <a:pPr lvl="0"/>
            <a:r>
              <a:rPr lang="en-GB" noProof="0"/>
              <a:t>First level (if you would like to turn on the second level of bullets, use the Tab key)</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5" name="Date Placeholder 4">
            <a:extLst>
              <a:ext uri="{FF2B5EF4-FFF2-40B4-BE49-F238E27FC236}">
                <a16:creationId xmlns:a16="http://schemas.microsoft.com/office/drawing/2014/main" id="{D0DBF4B2-A65A-396A-2412-56B58F860C68}"/>
              </a:ext>
            </a:extLst>
          </p:cNvPr>
          <p:cNvSpPr>
            <a:spLocks noGrp="1"/>
          </p:cNvSpPr>
          <p:nvPr>
            <p:ph type="dt" sz="half" idx="10"/>
          </p:nvPr>
        </p:nvSpPr>
        <p:spPr/>
        <p:txBody>
          <a:bodyPr/>
          <a:lstStyle/>
          <a:p>
            <a:r>
              <a:rPr lang="en-GB" noProof="0"/>
              <a:t>20/08/2024</a:t>
            </a:r>
          </a:p>
        </p:txBody>
      </p:sp>
      <p:sp>
        <p:nvSpPr>
          <p:cNvPr id="6" name="Footer Placeholder 5">
            <a:extLst>
              <a:ext uri="{FF2B5EF4-FFF2-40B4-BE49-F238E27FC236}">
                <a16:creationId xmlns:a16="http://schemas.microsoft.com/office/drawing/2014/main" id="{11BD97D8-BE38-DF00-FE07-EEFEEBBBB545}"/>
              </a:ext>
            </a:extLst>
          </p:cNvPr>
          <p:cNvSpPr>
            <a:spLocks noGrp="1"/>
          </p:cNvSpPr>
          <p:nvPr>
            <p:ph type="ftr" sz="quarter" idx="11"/>
          </p:nvPr>
        </p:nvSpPr>
        <p:spPr/>
        <p:txBody>
          <a:bodyPr/>
          <a:lstStyle/>
          <a:p>
            <a:r>
              <a:rPr lang="en-GB" noProof="0"/>
              <a:t>Name </a:t>
            </a:r>
            <a:r>
              <a:rPr lang="en-GB" noProof="0" err="1"/>
              <a:t>Namesson</a:t>
            </a:r>
            <a:r>
              <a:rPr lang="en-GB" noProof="0"/>
              <a:t> – Information class: Confidential (C3)</a:t>
            </a:r>
          </a:p>
        </p:txBody>
      </p:sp>
      <p:sp>
        <p:nvSpPr>
          <p:cNvPr id="7" name="Slide Number Placeholder 6">
            <a:extLst>
              <a:ext uri="{FF2B5EF4-FFF2-40B4-BE49-F238E27FC236}">
                <a16:creationId xmlns:a16="http://schemas.microsoft.com/office/drawing/2014/main" id="{35793560-E592-1475-5722-240D0E97CD8C}"/>
              </a:ext>
            </a:extLst>
          </p:cNvPr>
          <p:cNvSpPr>
            <a:spLocks noGrp="1"/>
          </p:cNvSpPr>
          <p:nvPr>
            <p:ph type="sldNum" sz="quarter" idx="12"/>
          </p:nvPr>
        </p:nvSpPr>
        <p:spPr/>
        <p:txBody>
          <a:bodyPr/>
          <a:lstStyle/>
          <a:p>
            <a:fld id="{1E8D132F-CB07-4565-AFAB-8119C0738F44}" type="slidenum">
              <a:rPr lang="en-GB" noProof="0" smtClean="0"/>
              <a:t>‹#›</a:t>
            </a:fld>
            <a:endParaRPr lang="en-GB" noProof="0"/>
          </a:p>
        </p:txBody>
      </p:sp>
    </p:spTree>
    <p:extLst>
      <p:ext uri="{BB962C8B-B14F-4D97-AF65-F5344CB8AC3E}">
        <p14:creationId xmlns:p14="http://schemas.microsoft.com/office/powerpoint/2010/main" val="415173935"/>
      </p:ext>
    </p:extLst>
  </p:cSld>
  <p:clrMapOvr>
    <a:masterClrMapping/>
  </p:clrMapOvr>
  <p:extLst>
    <p:ext uri="{DCECCB84-F9BA-43D5-87BE-67443E8EF086}">
      <p15:sldGuideLst xmlns:p15="http://schemas.microsoft.com/office/powerpoint/2012/main">
        <p15:guide id="1" pos="3613" userDrawn="1">
          <p15:clr>
            <a:srgbClr val="FBAE40"/>
          </p15:clr>
        </p15:guide>
        <p15:guide id="2" pos="4067" userDrawn="1">
          <p15:clr>
            <a:srgbClr val="FBAE40"/>
          </p15:clr>
        </p15:guide>
        <p15:guide id="3" orient="horz" pos="1207"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ntent and Heading ve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78D00C-C329-5A43-7EE1-E6FC50B4119D}"/>
              </a:ext>
            </a:extLst>
          </p:cNvPr>
          <p:cNvSpPr>
            <a:spLocks noGrp="1"/>
          </p:cNvSpPr>
          <p:nvPr>
            <p:ph type="title" hasCustomPrompt="1"/>
          </p:nvPr>
        </p:nvSpPr>
        <p:spPr>
          <a:xfrm>
            <a:off x="550800" y="464400"/>
            <a:ext cx="11091600" cy="1051200"/>
          </a:xfrm>
        </p:spPr>
        <p:txBody>
          <a:bodyPr/>
          <a:lstStyle/>
          <a:p>
            <a:r>
              <a:rPr lang="en-GB" noProof="0"/>
              <a:t>Your title goes here</a:t>
            </a:r>
          </a:p>
        </p:txBody>
      </p:sp>
      <p:sp>
        <p:nvSpPr>
          <p:cNvPr id="3" name="Content Placeholder 2">
            <a:extLst>
              <a:ext uri="{FF2B5EF4-FFF2-40B4-BE49-F238E27FC236}">
                <a16:creationId xmlns:a16="http://schemas.microsoft.com/office/drawing/2014/main" id="{75E9974C-FF00-0B72-4110-9973A817ADC5}"/>
              </a:ext>
            </a:extLst>
          </p:cNvPr>
          <p:cNvSpPr>
            <a:spLocks noGrp="1"/>
          </p:cNvSpPr>
          <p:nvPr>
            <p:ph sz="half" idx="1" hasCustomPrompt="1"/>
          </p:nvPr>
        </p:nvSpPr>
        <p:spPr>
          <a:xfrm>
            <a:off x="550800" y="2229371"/>
            <a:ext cx="5184000" cy="3792017"/>
          </a:xfrm>
          <a:prstGeom prst="rect">
            <a:avLst/>
          </a:prstGeom>
        </p:spPr>
        <p:txBody>
          <a:bodyPr wrap="square"/>
          <a:lstStyle>
            <a:lvl1pPr algn="l">
              <a:defRPr/>
            </a:lvl1pPr>
            <a:lvl2pPr algn="l">
              <a:defRPr/>
            </a:lvl2pPr>
            <a:lvl3pPr algn="l">
              <a:defRPr/>
            </a:lvl3pPr>
            <a:lvl4pPr algn="l">
              <a:defRPr/>
            </a:lvl4pPr>
            <a:lvl5pPr algn="l">
              <a:defRPr/>
            </a:lvl5pPr>
          </a:lstStyle>
          <a:p>
            <a:pPr lvl="0"/>
            <a:r>
              <a:rPr lang="en-GB" noProof="0"/>
              <a:t>First level (if you would like to turn on the second level of bullets, use the Tab key)</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4" name="Content Placeholder 3">
            <a:extLst>
              <a:ext uri="{FF2B5EF4-FFF2-40B4-BE49-F238E27FC236}">
                <a16:creationId xmlns:a16="http://schemas.microsoft.com/office/drawing/2014/main" id="{AF1FDB68-4E3F-9D10-C2E7-A087166CA04A}"/>
              </a:ext>
            </a:extLst>
          </p:cNvPr>
          <p:cNvSpPr>
            <a:spLocks noGrp="1"/>
          </p:cNvSpPr>
          <p:nvPr>
            <p:ph sz="half" idx="2" hasCustomPrompt="1"/>
          </p:nvPr>
        </p:nvSpPr>
        <p:spPr>
          <a:xfrm>
            <a:off x="6458400" y="2229371"/>
            <a:ext cx="5184000" cy="3792017"/>
          </a:xfrm>
          <a:prstGeom prst="rect">
            <a:avLst/>
          </a:prstGeom>
        </p:spPr>
        <p:txBody>
          <a:bodyPr wrap="square"/>
          <a:lstStyle>
            <a:lvl1pPr algn="l">
              <a:defRPr/>
            </a:lvl1pPr>
            <a:lvl2pPr algn="l">
              <a:defRPr/>
            </a:lvl2pPr>
            <a:lvl3pPr algn="l">
              <a:defRPr/>
            </a:lvl3pPr>
            <a:lvl4pPr algn="l">
              <a:defRPr/>
            </a:lvl4pPr>
            <a:lvl5pPr algn="l">
              <a:defRPr/>
            </a:lvl5pPr>
          </a:lstStyle>
          <a:p>
            <a:pPr lvl="0"/>
            <a:r>
              <a:rPr lang="en-GB" noProof="0"/>
              <a:t>First level (if you would like to turn on the second level of bullets, use the Tab key)</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5" name="Date Placeholder 4">
            <a:extLst>
              <a:ext uri="{FF2B5EF4-FFF2-40B4-BE49-F238E27FC236}">
                <a16:creationId xmlns:a16="http://schemas.microsoft.com/office/drawing/2014/main" id="{D0DBF4B2-A65A-396A-2412-56B58F860C68}"/>
              </a:ext>
            </a:extLst>
          </p:cNvPr>
          <p:cNvSpPr>
            <a:spLocks noGrp="1"/>
          </p:cNvSpPr>
          <p:nvPr>
            <p:ph type="dt" sz="half" idx="10"/>
          </p:nvPr>
        </p:nvSpPr>
        <p:spPr/>
        <p:txBody>
          <a:bodyPr/>
          <a:lstStyle/>
          <a:p>
            <a:r>
              <a:rPr lang="en-GB" noProof="0"/>
              <a:t>20/08/2024</a:t>
            </a:r>
          </a:p>
        </p:txBody>
      </p:sp>
      <p:sp>
        <p:nvSpPr>
          <p:cNvPr id="6" name="Footer Placeholder 5">
            <a:extLst>
              <a:ext uri="{FF2B5EF4-FFF2-40B4-BE49-F238E27FC236}">
                <a16:creationId xmlns:a16="http://schemas.microsoft.com/office/drawing/2014/main" id="{11BD97D8-BE38-DF00-FE07-EEFEEBBBB545}"/>
              </a:ext>
            </a:extLst>
          </p:cNvPr>
          <p:cNvSpPr>
            <a:spLocks noGrp="1"/>
          </p:cNvSpPr>
          <p:nvPr>
            <p:ph type="ftr" sz="quarter" idx="11"/>
          </p:nvPr>
        </p:nvSpPr>
        <p:spPr/>
        <p:txBody>
          <a:bodyPr/>
          <a:lstStyle/>
          <a:p>
            <a:r>
              <a:rPr lang="en-GB" noProof="0"/>
              <a:t>Name </a:t>
            </a:r>
            <a:r>
              <a:rPr lang="en-GB" noProof="0" err="1"/>
              <a:t>Namesson</a:t>
            </a:r>
            <a:r>
              <a:rPr lang="en-GB" noProof="0"/>
              <a:t> – Information class: Confidential (C3)</a:t>
            </a:r>
          </a:p>
        </p:txBody>
      </p:sp>
      <p:sp>
        <p:nvSpPr>
          <p:cNvPr id="7" name="Slide Number Placeholder 6">
            <a:extLst>
              <a:ext uri="{FF2B5EF4-FFF2-40B4-BE49-F238E27FC236}">
                <a16:creationId xmlns:a16="http://schemas.microsoft.com/office/drawing/2014/main" id="{35793560-E592-1475-5722-240D0E97CD8C}"/>
              </a:ext>
            </a:extLst>
          </p:cNvPr>
          <p:cNvSpPr>
            <a:spLocks noGrp="1"/>
          </p:cNvSpPr>
          <p:nvPr>
            <p:ph type="sldNum" sz="quarter" idx="12"/>
          </p:nvPr>
        </p:nvSpPr>
        <p:spPr/>
        <p:txBody>
          <a:bodyPr/>
          <a:lstStyle/>
          <a:p>
            <a:fld id="{1E8D132F-CB07-4565-AFAB-8119C0738F44}" type="slidenum">
              <a:rPr lang="en-GB" noProof="0" smtClean="0"/>
              <a:t>‹#›</a:t>
            </a:fld>
            <a:endParaRPr lang="en-GB" noProof="0"/>
          </a:p>
        </p:txBody>
      </p:sp>
      <p:sp>
        <p:nvSpPr>
          <p:cNvPr id="12" name="Text Placeholder 11">
            <a:extLst>
              <a:ext uri="{FF2B5EF4-FFF2-40B4-BE49-F238E27FC236}">
                <a16:creationId xmlns:a16="http://schemas.microsoft.com/office/drawing/2014/main" id="{ADB688EA-3E77-B6D4-8842-B97983C22093}"/>
              </a:ext>
            </a:extLst>
          </p:cNvPr>
          <p:cNvSpPr>
            <a:spLocks noGrp="1"/>
          </p:cNvSpPr>
          <p:nvPr>
            <p:ph type="body" sz="quarter" idx="13" hasCustomPrompt="1"/>
          </p:nvPr>
        </p:nvSpPr>
        <p:spPr>
          <a:xfrm>
            <a:off x="550800" y="1916113"/>
            <a:ext cx="5184000" cy="183600"/>
          </a:xfrm>
          <a:prstGeom prst="rect">
            <a:avLst/>
          </a:prstGeom>
        </p:spPr>
        <p:txBody>
          <a:bodyPr wrap="square"/>
          <a:lstStyle>
            <a:lvl1pPr algn="l">
              <a:spcBef>
                <a:spcPts val="0"/>
              </a:spcBef>
              <a:buNone/>
              <a:defRPr sz="1600" b="0" i="0">
                <a:latin typeface="SEB SansSerif Book" pitchFamily="2" charset="77"/>
              </a:defRPr>
            </a:lvl1pPr>
            <a:lvl2pPr marL="0" indent="0" algn="l">
              <a:buNone/>
              <a:defRPr>
                <a:latin typeface="SEB SansSerif Medium" panose="00000600000000000000" pitchFamily="2" charset="-18"/>
              </a:defRPr>
            </a:lvl2pPr>
            <a:lvl3pPr marL="180000" indent="0" algn="l">
              <a:buNone/>
              <a:defRPr>
                <a:latin typeface="SEB SansSerif Medium" panose="00000600000000000000" pitchFamily="2" charset="-18"/>
              </a:defRPr>
            </a:lvl3pPr>
            <a:lvl4pPr marL="360000" indent="0" algn="l">
              <a:buNone/>
              <a:defRPr>
                <a:latin typeface="SEB SansSerif Medium" panose="00000600000000000000" pitchFamily="2" charset="-18"/>
              </a:defRPr>
            </a:lvl4pPr>
            <a:lvl5pPr marL="540000" indent="0" algn="l">
              <a:buNone/>
              <a:defRPr>
                <a:latin typeface="SEB SansSerif Medium" panose="00000600000000000000" pitchFamily="2" charset="-18"/>
              </a:defRPr>
            </a:lvl5pPr>
          </a:lstStyle>
          <a:p>
            <a:pPr lvl="0"/>
            <a:r>
              <a:rPr lang="en-GB" noProof="0"/>
              <a:t>Heading</a:t>
            </a:r>
          </a:p>
        </p:txBody>
      </p:sp>
      <p:sp>
        <p:nvSpPr>
          <p:cNvPr id="13" name="Text Placeholder 11">
            <a:extLst>
              <a:ext uri="{FF2B5EF4-FFF2-40B4-BE49-F238E27FC236}">
                <a16:creationId xmlns:a16="http://schemas.microsoft.com/office/drawing/2014/main" id="{C023E673-12C9-C707-270B-476E73107E1E}"/>
              </a:ext>
            </a:extLst>
          </p:cNvPr>
          <p:cNvSpPr>
            <a:spLocks noGrp="1"/>
          </p:cNvSpPr>
          <p:nvPr>
            <p:ph type="body" sz="quarter" idx="14" hasCustomPrompt="1"/>
          </p:nvPr>
        </p:nvSpPr>
        <p:spPr>
          <a:xfrm>
            <a:off x="6458400" y="1916113"/>
            <a:ext cx="5184000" cy="183600"/>
          </a:xfrm>
          <a:prstGeom prst="rect">
            <a:avLst/>
          </a:prstGeom>
        </p:spPr>
        <p:txBody>
          <a:bodyPr wrap="square"/>
          <a:lstStyle>
            <a:lvl1pPr algn="l">
              <a:spcBef>
                <a:spcPts val="0"/>
              </a:spcBef>
              <a:buNone/>
              <a:defRPr sz="1600" b="0" i="0">
                <a:latin typeface="SEB SansSerif Book" pitchFamily="2" charset="77"/>
              </a:defRPr>
            </a:lvl1pPr>
            <a:lvl2pPr marL="0" indent="0" algn="l">
              <a:buNone/>
              <a:defRPr>
                <a:latin typeface="SEB SansSerif Medium" panose="00000600000000000000" pitchFamily="2" charset="-18"/>
              </a:defRPr>
            </a:lvl2pPr>
            <a:lvl3pPr marL="180000" indent="0" algn="l">
              <a:buNone/>
              <a:defRPr>
                <a:latin typeface="SEB SansSerif Medium" panose="00000600000000000000" pitchFamily="2" charset="-18"/>
              </a:defRPr>
            </a:lvl3pPr>
            <a:lvl4pPr marL="360000" indent="0" algn="l">
              <a:buNone/>
              <a:defRPr>
                <a:latin typeface="SEB SansSerif Medium" panose="00000600000000000000" pitchFamily="2" charset="-18"/>
              </a:defRPr>
            </a:lvl4pPr>
            <a:lvl5pPr marL="540000" indent="0" algn="l">
              <a:buNone/>
              <a:defRPr>
                <a:latin typeface="SEB SansSerif Medium" panose="00000600000000000000" pitchFamily="2" charset="-18"/>
              </a:defRPr>
            </a:lvl5pPr>
          </a:lstStyle>
          <a:p>
            <a:pPr lvl="0"/>
            <a:r>
              <a:rPr lang="en-GB" noProof="0"/>
              <a:t>Heading</a:t>
            </a:r>
          </a:p>
        </p:txBody>
      </p:sp>
    </p:spTree>
    <p:extLst>
      <p:ext uri="{BB962C8B-B14F-4D97-AF65-F5344CB8AC3E}">
        <p14:creationId xmlns:p14="http://schemas.microsoft.com/office/powerpoint/2010/main" val="552229211"/>
      </p:ext>
    </p:extLst>
  </p:cSld>
  <p:clrMapOvr>
    <a:masterClrMapping/>
  </p:clrMapOvr>
  <p:extLst>
    <p:ext uri="{DCECCB84-F9BA-43D5-87BE-67443E8EF086}">
      <p15:sldGuideLst xmlns:p15="http://schemas.microsoft.com/office/powerpoint/2012/main">
        <p15:guide id="1" pos="3613" userDrawn="1">
          <p15:clr>
            <a:srgbClr val="FBAE40"/>
          </p15:clr>
        </p15:guide>
        <p15:guide id="2" pos="4067" userDrawn="1">
          <p15:clr>
            <a:srgbClr val="FBAE40"/>
          </p15:clr>
        </p15:guide>
        <p15:guide id="3" orient="horz" pos="1207"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ntent and Heading horiz">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78D00C-C329-5A43-7EE1-E6FC50B4119D}"/>
              </a:ext>
            </a:extLst>
          </p:cNvPr>
          <p:cNvSpPr>
            <a:spLocks noGrp="1"/>
          </p:cNvSpPr>
          <p:nvPr>
            <p:ph type="title" hasCustomPrompt="1"/>
          </p:nvPr>
        </p:nvSpPr>
        <p:spPr>
          <a:xfrm>
            <a:off x="550800" y="464400"/>
            <a:ext cx="11091600" cy="1051200"/>
          </a:xfrm>
        </p:spPr>
        <p:txBody>
          <a:bodyPr/>
          <a:lstStyle>
            <a:lvl1pPr algn="l">
              <a:defRPr/>
            </a:lvl1pPr>
          </a:lstStyle>
          <a:p>
            <a:r>
              <a:rPr lang="en-GB" noProof="0"/>
              <a:t>Your title goes here</a:t>
            </a:r>
          </a:p>
        </p:txBody>
      </p:sp>
      <p:sp>
        <p:nvSpPr>
          <p:cNvPr id="3" name="Content Placeholder 2">
            <a:extLst>
              <a:ext uri="{FF2B5EF4-FFF2-40B4-BE49-F238E27FC236}">
                <a16:creationId xmlns:a16="http://schemas.microsoft.com/office/drawing/2014/main" id="{75E9974C-FF00-0B72-4110-9973A817ADC5}"/>
              </a:ext>
            </a:extLst>
          </p:cNvPr>
          <p:cNvSpPr>
            <a:spLocks noGrp="1"/>
          </p:cNvSpPr>
          <p:nvPr>
            <p:ph sz="half" idx="1" hasCustomPrompt="1"/>
          </p:nvPr>
        </p:nvSpPr>
        <p:spPr>
          <a:xfrm>
            <a:off x="550800" y="2229921"/>
            <a:ext cx="11091600" cy="1450198"/>
          </a:xfrm>
          <a:prstGeom prst="rect">
            <a:avLst/>
          </a:prstGeom>
        </p:spPr>
        <p:txBody>
          <a:bodyPr wrap="square"/>
          <a:lstStyle>
            <a:lvl1pPr algn="l">
              <a:defRPr/>
            </a:lvl1pPr>
            <a:lvl2pPr algn="l">
              <a:defRPr/>
            </a:lvl2pPr>
            <a:lvl3pPr algn="l">
              <a:defRPr/>
            </a:lvl3pPr>
            <a:lvl4pPr algn="l">
              <a:defRPr/>
            </a:lvl4pPr>
            <a:lvl5pPr algn="l">
              <a:defRPr/>
            </a:lvl5pPr>
          </a:lstStyle>
          <a:p>
            <a:pPr lvl="0"/>
            <a:r>
              <a:rPr lang="en-GB" noProof="0"/>
              <a:t>First level (if you would like to turn on the second level of bullets, use the Tab key)</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5" name="Date Placeholder 4">
            <a:extLst>
              <a:ext uri="{FF2B5EF4-FFF2-40B4-BE49-F238E27FC236}">
                <a16:creationId xmlns:a16="http://schemas.microsoft.com/office/drawing/2014/main" id="{D0DBF4B2-A65A-396A-2412-56B58F860C68}"/>
              </a:ext>
            </a:extLst>
          </p:cNvPr>
          <p:cNvSpPr>
            <a:spLocks noGrp="1"/>
          </p:cNvSpPr>
          <p:nvPr>
            <p:ph type="dt" sz="half" idx="10"/>
          </p:nvPr>
        </p:nvSpPr>
        <p:spPr/>
        <p:txBody>
          <a:bodyPr/>
          <a:lstStyle/>
          <a:p>
            <a:r>
              <a:rPr lang="en-GB" noProof="0"/>
              <a:t>20/08/2024</a:t>
            </a:r>
          </a:p>
        </p:txBody>
      </p:sp>
      <p:sp>
        <p:nvSpPr>
          <p:cNvPr id="6" name="Footer Placeholder 5">
            <a:extLst>
              <a:ext uri="{FF2B5EF4-FFF2-40B4-BE49-F238E27FC236}">
                <a16:creationId xmlns:a16="http://schemas.microsoft.com/office/drawing/2014/main" id="{11BD97D8-BE38-DF00-FE07-EEFEEBBBB545}"/>
              </a:ext>
            </a:extLst>
          </p:cNvPr>
          <p:cNvSpPr>
            <a:spLocks noGrp="1"/>
          </p:cNvSpPr>
          <p:nvPr>
            <p:ph type="ftr" sz="quarter" idx="11"/>
          </p:nvPr>
        </p:nvSpPr>
        <p:spPr/>
        <p:txBody>
          <a:bodyPr/>
          <a:lstStyle/>
          <a:p>
            <a:r>
              <a:rPr lang="en-GB" noProof="0"/>
              <a:t>Name </a:t>
            </a:r>
            <a:r>
              <a:rPr lang="en-GB" noProof="0" err="1"/>
              <a:t>Namesson</a:t>
            </a:r>
            <a:r>
              <a:rPr lang="en-GB" noProof="0"/>
              <a:t> – Information class: Confidential (C3)</a:t>
            </a:r>
          </a:p>
        </p:txBody>
      </p:sp>
      <p:sp>
        <p:nvSpPr>
          <p:cNvPr id="7" name="Slide Number Placeholder 6">
            <a:extLst>
              <a:ext uri="{FF2B5EF4-FFF2-40B4-BE49-F238E27FC236}">
                <a16:creationId xmlns:a16="http://schemas.microsoft.com/office/drawing/2014/main" id="{35793560-E592-1475-5722-240D0E97CD8C}"/>
              </a:ext>
            </a:extLst>
          </p:cNvPr>
          <p:cNvSpPr>
            <a:spLocks noGrp="1"/>
          </p:cNvSpPr>
          <p:nvPr>
            <p:ph type="sldNum" sz="quarter" idx="12"/>
          </p:nvPr>
        </p:nvSpPr>
        <p:spPr/>
        <p:txBody>
          <a:bodyPr/>
          <a:lstStyle/>
          <a:p>
            <a:fld id="{1E8D132F-CB07-4565-AFAB-8119C0738F44}" type="slidenum">
              <a:rPr lang="en-GB" noProof="0" smtClean="0"/>
              <a:t>‹#›</a:t>
            </a:fld>
            <a:endParaRPr lang="en-GB" noProof="0"/>
          </a:p>
        </p:txBody>
      </p:sp>
      <p:sp>
        <p:nvSpPr>
          <p:cNvPr id="8" name="Content Placeholder 2">
            <a:extLst>
              <a:ext uri="{FF2B5EF4-FFF2-40B4-BE49-F238E27FC236}">
                <a16:creationId xmlns:a16="http://schemas.microsoft.com/office/drawing/2014/main" id="{F9024073-641A-325C-756C-87407E4E6C68}"/>
              </a:ext>
            </a:extLst>
          </p:cNvPr>
          <p:cNvSpPr>
            <a:spLocks noGrp="1"/>
          </p:cNvSpPr>
          <p:nvPr>
            <p:ph sz="half" idx="15" hasCustomPrompt="1"/>
          </p:nvPr>
        </p:nvSpPr>
        <p:spPr>
          <a:xfrm>
            <a:off x="550800" y="4541485"/>
            <a:ext cx="11091600" cy="1450198"/>
          </a:xfrm>
          <a:prstGeom prst="rect">
            <a:avLst/>
          </a:prstGeom>
        </p:spPr>
        <p:txBody>
          <a:bodyPr wrap="square"/>
          <a:lstStyle>
            <a:lvl1pPr algn="l">
              <a:defRPr/>
            </a:lvl1pPr>
            <a:lvl2pPr algn="l">
              <a:defRPr/>
            </a:lvl2pPr>
            <a:lvl3pPr algn="l">
              <a:defRPr/>
            </a:lvl3pPr>
            <a:lvl4pPr algn="l">
              <a:defRPr/>
            </a:lvl4pPr>
            <a:lvl5pPr algn="l">
              <a:defRPr/>
            </a:lvl5pPr>
          </a:lstStyle>
          <a:p>
            <a:pPr lvl="0"/>
            <a:r>
              <a:rPr lang="en-GB" noProof="0"/>
              <a:t>First level (if you would like to turn on the second level of bullets, use the Tab key)</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10" name="Text Placeholder 11">
            <a:extLst>
              <a:ext uri="{FF2B5EF4-FFF2-40B4-BE49-F238E27FC236}">
                <a16:creationId xmlns:a16="http://schemas.microsoft.com/office/drawing/2014/main" id="{558C7CA3-8C6D-AC93-7F1A-1D9B831A81D2}"/>
              </a:ext>
            </a:extLst>
          </p:cNvPr>
          <p:cNvSpPr>
            <a:spLocks noGrp="1"/>
          </p:cNvSpPr>
          <p:nvPr>
            <p:ph type="body" sz="quarter" idx="17" hasCustomPrompt="1"/>
          </p:nvPr>
        </p:nvSpPr>
        <p:spPr>
          <a:xfrm>
            <a:off x="550800" y="4224423"/>
            <a:ext cx="11091600" cy="183600"/>
          </a:xfrm>
          <a:prstGeom prst="rect">
            <a:avLst/>
          </a:prstGeom>
        </p:spPr>
        <p:txBody>
          <a:bodyPr wrap="square"/>
          <a:lstStyle>
            <a:lvl1pPr algn="l">
              <a:spcBef>
                <a:spcPts val="0"/>
              </a:spcBef>
              <a:buNone/>
              <a:defRPr sz="1600" b="0" i="0">
                <a:latin typeface="SEB SansSerif Book" pitchFamily="2" charset="77"/>
              </a:defRPr>
            </a:lvl1pPr>
            <a:lvl2pPr marL="0" indent="0" algn="l">
              <a:buNone/>
              <a:defRPr>
                <a:latin typeface="SEB SansSerif Medium" panose="00000600000000000000" pitchFamily="2" charset="-18"/>
              </a:defRPr>
            </a:lvl2pPr>
            <a:lvl3pPr marL="180000" indent="0" algn="l">
              <a:buNone/>
              <a:defRPr>
                <a:latin typeface="SEB SansSerif Medium" panose="00000600000000000000" pitchFamily="2" charset="-18"/>
              </a:defRPr>
            </a:lvl3pPr>
            <a:lvl4pPr marL="360000" indent="0" algn="l">
              <a:buNone/>
              <a:defRPr>
                <a:latin typeface="SEB SansSerif Medium" panose="00000600000000000000" pitchFamily="2" charset="-18"/>
              </a:defRPr>
            </a:lvl4pPr>
            <a:lvl5pPr marL="540000" indent="0" algn="l">
              <a:buNone/>
              <a:defRPr>
                <a:latin typeface="SEB SansSerif Medium" panose="00000600000000000000" pitchFamily="2" charset="-18"/>
              </a:defRPr>
            </a:lvl5pPr>
          </a:lstStyle>
          <a:p>
            <a:pPr lvl="0"/>
            <a:r>
              <a:rPr lang="en-GB" noProof="0"/>
              <a:t>Heading</a:t>
            </a:r>
          </a:p>
        </p:txBody>
      </p:sp>
      <p:sp>
        <p:nvSpPr>
          <p:cNvPr id="17" name="Text Placeholder 8">
            <a:extLst>
              <a:ext uri="{FF2B5EF4-FFF2-40B4-BE49-F238E27FC236}">
                <a16:creationId xmlns:a16="http://schemas.microsoft.com/office/drawing/2014/main" id="{CCB1A503-9DF2-BAFC-F061-469EE3BC1EBA}"/>
              </a:ext>
            </a:extLst>
          </p:cNvPr>
          <p:cNvSpPr>
            <a:spLocks noGrp="1"/>
          </p:cNvSpPr>
          <p:nvPr>
            <p:ph type="body" sz="quarter" idx="13" hasCustomPrompt="1"/>
          </p:nvPr>
        </p:nvSpPr>
        <p:spPr>
          <a:xfrm>
            <a:off x="550800" y="1916113"/>
            <a:ext cx="11091600" cy="184150"/>
          </a:xfrm>
          <a:prstGeom prst="rect">
            <a:avLst/>
          </a:prstGeom>
        </p:spPr>
        <p:txBody>
          <a:bodyPr wrap="square"/>
          <a:lstStyle>
            <a:lvl1pPr algn="l">
              <a:spcBef>
                <a:spcPts val="0"/>
              </a:spcBef>
              <a:buFontTx/>
              <a:buNone/>
              <a:defRPr sz="1600" b="0" i="0">
                <a:latin typeface="SEB SansSerif Book" pitchFamily="2" charset="77"/>
              </a:defRPr>
            </a:lvl1pPr>
            <a:lvl2pPr marL="0" indent="0" algn="l">
              <a:buFontTx/>
              <a:buNone/>
              <a:defRPr>
                <a:latin typeface="SEB SansSerif Medium" panose="00000600000000000000" pitchFamily="2" charset="-18"/>
              </a:defRPr>
            </a:lvl2pPr>
            <a:lvl3pPr marL="180000" indent="0" algn="l">
              <a:buFontTx/>
              <a:buNone/>
              <a:defRPr>
                <a:latin typeface="SEB SansSerif Medium" panose="00000600000000000000" pitchFamily="2" charset="-18"/>
              </a:defRPr>
            </a:lvl3pPr>
            <a:lvl4pPr marL="360000" indent="0" algn="l">
              <a:buFontTx/>
              <a:buNone/>
              <a:defRPr>
                <a:latin typeface="SEB SansSerif Medium" panose="00000600000000000000" pitchFamily="2" charset="-18"/>
              </a:defRPr>
            </a:lvl4pPr>
            <a:lvl5pPr marL="540000" indent="0" algn="l">
              <a:buFontTx/>
              <a:buNone/>
              <a:defRPr>
                <a:latin typeface="SEB SansSerif Medium" panose="00000600000000000000" pitchFamily="2" charset="-18"/>
              </a:defRPr>
            </a:lvl5pPr>
          </a:lstStyle>
          <a:p>
            <a:pPr lvl="0"/>
            <a:r>
              <a:rPr lang="en-GB" noProof="0"/>
              <a:t>Heading</a:t>
            </a:r>
          </a:p>
        </p:txBody>
      </p:sp>
    </p:spTree>
    <p:extLst>
      <p:ext uri="{BB962C8B-B14F-4D97-AF65-F5344CB8AC3E}">
        <p14:creationId xmlns:p14="http://schemas.microsoft.com/office/powerpoint/2010/main" val="2928419183"/>
      </p:ext>
    </p:extLst>
  </p:cSld>
  <p:clrMapOvr>
    <a:masterClrMapping/>
  </p:clrMapOvr>
  <p:extLst>
    <p:ext uri="{DCECCB84-F9BA-43D5-87BE-67443E8EF086}">
      <p15:sldGuideLst xmlns:p15="http://schemas.microsoft.com/office/powerpoint/2012/main">
        <p15:guide id="1" orient="horz" pos="1207"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D9A82D-8CE6-820D-0CC1-2FBAF41CCDDB}"/>
              </a:ext>
            </a:extLst>
          </p:cNvPr>
          <p:cNvSpPr>
            <a:spLocks noGrp="1"/>
          </p:cNvSpPr>
          <p:nvPr>
            <p:ph type="title" hasCustomPrompt="1"/>
          </p:nvPr>
        </p:nvSpPr>
        <p:spPr/>
        <p:txBody>
          <a:bodyPr/>
          <a:lstStyle/>
          <a:p>
            <a:r>
              <a:rPr lang="en-GB" noProof="0"/>
              <a:t>Your title goes here</a:t>
            </a:r>
          </a:p>
        </p:txBody>
      </p:sp>
      <p:sp>
        <p:nvSpPr>
          <p:cNvPr id="3" name="Date Placeholder 2">
            <a:extLst>
              <a:ext uri="{FF2B5EF4-FFF2-40B4-BE49-F238E27FC236}">
                <a16:creationId xmlns:a16="http://schemas.microsoft.com/office/drawing/2014/main" id="{4DDEA22C-E456-D802-CD0A-D47C61EEC4C0}"/>
              </a:ext>
            </a:extLst>
          </p:cNvPr>
          <p:cNvSpPr>
            <a:spLocks noGrp="1"/>
          </p:cNvSpPr>
          <p:nvPr>
            <p:ph type="dt" sz="half" idx="10"/>
          </p:nvPr>
        </p:nvSpPr>
        <p:spPr/>
        <p:txBody>
          <a:bodyPr/>
          <a:lstStyle/>
          <a:p>
            <a:r>
              <a:rPr lang="en-GB" noProof="0"/>
              <a:t>20/08/2024</a:t>
            </a:r>
          </a:p>
        </p:txBody>
      </p:sp>
      <p:sp>
        <p:nvSpPr>
          <p:cNvPr id="4" name="Footer Placeholder 3">
            <a:extLst>
              <a:ext uri="{FF2B5EF4-FFF2-40B4-BE49-F238E27FC236}">
                <a16:creationId xmlns:a16="http://schemas.microsoft.com/office/drawing/2014/main" id="{1B25B094-8723-E706-BA4E-815893B4DB97}"/>
              </a:ext>
            </a:extLst>
          </p:cNvPr>
          <p:cNvSpPr>
            <a:spLocks noGrp="1"/>
          </p:cNvSpPr>
          <p:nvPr>
            <p:ph type="ftr" sz="quarter" idx="11"/>
          </p:nvPr>
        </p:nvSpPr>
        <p:spPr/>
        <p:txBody>
          <a:bodyPr/>
          <a:lstStyle/>
          <a:p>
            <a:r>
              <a:rPr lang="en-GB" noProof="0"/>
              <a:t>Name </a:t>
            </a:r>
            <a:r>
              <a:rPr lang="en-GB" noProof="0" err="1"/>
              <a:t>Namesson</a:t>
            </a:r>
            <a:r>
              <a:rPr lang="en-GB" noProof="0"/>
              <a:t> – Information class: Confidential (C3)</a:t>
            </a:r>
          </a:p>
        </p:txBody>
      </p:sp>
      <p:sp>
        <p:nvSpPr>
          <p:cNvPr id="5" name="Slide Number Placeholder 4">
            <a:extLst>
              <a:ext uri="{FF2B5EF4-FFF2-40B4-BE49-F238E27FC236}">
                <a16:creationId xmlns:a16="http://schemas.microsoft.com/office/drawing/2014/main" id="{9FBF5DF8-4CD0-19C7-4753-76C97F602786}"/>
              </a:ext>
            </a:extLst>
          </p:cNvPr>
          <p:cNvSpPr>
            <a:spLocks noGrp="1"/>
          </p:cNvSpPr>
          <p:nvPr>
            <p:ph type="sldNum" sz="quarter" idx="12"/>
          </p:nvPr>
        </p:nvSpPr>
        <p:spPr/>
        <p:txBody>
          <a:bodyPr/>
          <a:lstStyle/>
          <a:p>
            <a:fld id="{1E8D132F-CB07-4565-AFAB-8119C0738F44}" type="slidenum">
              <a:rPr lang="en-GB" noProof="0" smtClean="0"/>
              <a:t>‹#›</a:t>
            </a:fld>
            <a:endParaRPr lang="en-GB" noProof="0"/>
          </a:p>
        </p:txBody>
      </p:sp>
      <p:sp>
        <p:nvSpPr>
          <p:cNvPr id="17" name="Content Placeholder 16">
            <a:extLst>
              <a:ext uri="{FF2B5EF4-FFF2-40B4-BE49-F238E27FC236}">
                <a16:creationId xmlns:a16="http://schemas.microsoft.com/office/drawing/2014/main" id="{5C4E8175-3E71-FEF8-9F48-80263B5330D0}"/>
              </a:ext>
            </a:extLst>
          </p:cNvPr>
          <p:cNvSpPr>
            <a:spLocks noGrp="1"/>
          </p:cNvSpPr>
          <p:nvPr>
            <p:ph sz="quarter" idx="13" hasCustomPrompt="1"/>
          </p:nvPr>
        </p:nvSpPr>
        <p:spPr>
          <a:xfrm>
            <a:off x="550800" y="1916113"/>
            <a:ext cx="3466800" cy="4103512"/>
          </a:xfrm>
          <a:prstGeom prst="rect">
            <a:avLst/>
          </a:prstGeom>
        </p:spPr>
        <p:txBody>
          <a:bodyPr wrap="square"/>
          <a:lstStyle>
            <a:lvl1pPr algn="l">
              <a:defRPr/>
            </a:lvl1pPr>
            <a:lvl2pPr algn="l">
              <a:defRPr/>
            </a:lvl2pPr>
            <a:lvl3pPr algn="l">
              <a:defRPr/>
            </a:lvl3pPr>
            <a:lvl4pPr algn="l">
              <a:defRPr/>
            </a:lvl4pPr>
            <a:lvl5pPr algn="l">
              <a:defRPr/>
            </a:lvl5pPr>
          </a:lstStyle>
          <a:p>
            <a:pPr lvl="0"/>
            <a:r>
              <a:rPr lang="en-GB" noProof="0"/>
              <a:t>First level (if you would like to turn on the second level of bullets, use the Tab key)</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18" name="Content Placeholder 16">
            <a:extLst>
              <a:ext uri="{FF2B5EF4-FFF2-40B4-BE49-F238E27FC236}">
                <a16:creationId xmlns:a16="http://schemas.microsoft.com/office/drawing/2014/main" id="{64ED9DD6-6A3D-B79A-78FA-ADF01FFE19D6}"/>
              </a:ext>
            </a:extLst>
          </p:cNvPr>
          <p:cNvSpPr>
            <a:spLocks noGrp="1"/>
          </p:cNvSpPr>
          <p:nvPr>
            <p:ph sz="quarter" idx="14" hasCustomPrompt="1"/>
          </p:nvPr>
        </p:nvSpPr>
        <p:spPr>
          <a:xfrm>
            <a:off x="4363200" y="1916113"/>
            <a:ext cx="3466800" cy="4103512"/>
          </a:xfrm>
          <a:prstGeom prst="rect">
            <a:avLst/>
          </a:prstGeom>
        </p:spPr>
        <p:txBody>
          <a:bodyPr wrap="square"/>
          <a:lstStyle>
            <a:lvl1pPr algn="l">
              <a:defRPr/>
            </a:lvl1pPr>
            <a:lvl2pPr algn="l">
              <a:defRPr/>
            </a:lvl2pPr>
            <a:lvl3pPr algn="l">
              <a:defRPr/>
            </a:lvl3pPr>
            <a:lvl4pPr algn="l">
              <a:defRPr/>
            </a:lvl4pPr>
            <a:lvl5pPr algn="l">
              <a:defRPr/>
            </a:lvl5pPr>
          </a:lstStyle>
          <a:p>
            <a:pPr lvl="0"/>
            <a:r>
              <a:rPr lang="en-GB" noProof="0"/>
              <a:t>First level (if you would like to turn on the second level of bullets, use the Tab key)</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19" name="Content Placeholder 16">
            <a:extLst>
              <a:ext uri="{FF2B5EF4-FFF2-40B4-BE49-F238E27FC236}">
                <a16:creationId xmlns:a16="http://schemas.microsoft.com/office/drawing/2014/main" id="{9F803A0E-A097-7FA3-2F17-50671B091D31}"/>
              </a:ext>
            </a:extLst>
          </p:cNvPr>
          <p:cNvSpPr>
            <a:spLocks noGrp="1"/>
          </p:cNvSpPr>
          <p:nvPr>
            <p:ph sz="quarter" idx="15" hasCustomPrompt="1"/>
          </p:nvPr>
        </p:nvSpPr>
        <p:spPr>
          <a:xfrm>
            <a:off x="8175599" y="1916113"/>
            <a:ext cx="3466800" cy="4103512"/>
          </a:xfrm>
          <a:prstGeom prst="rect">
            <a:avLst/>
          </a:prstGeom>
        </p:spPr>
        <p:txBody>
          <a:bodyPr wrap="square"/>
          <a:lstStyle>
            <a:lvl1pPr algn="l">
              <a:defRPr/>
            </a:lvl1pPr>
            <a:lvl2pPr algn="l">
              <a:defRPr/>
            </a:lvl2pPr>
            <a:lvl3pPr algn="l">
              <a:defRPr/>
            </a:lvl3pPr>
            <a:lvl4pPr algn="l">
              <a:defRPr/>
            </a:lvl4pPr>
            <a:lvl5pPr algn="l">
              <a:defRPr/>
            </a:lvl5pPr>
          </a:lstStyle>
          <a:p>
            <a:pPr lvl="0"/>
            <a:r>
              <a:rPr lang="en-GB" noProof="0"/>
              <a:t>First level (if you would like to turn on the second level of bullets, use the Tab key)</a:t>
            </a:r>
          </a:p>
          <a:p>
            <a:pPr lvl="1"/>
            <a:r>
              <a:rPr lang="en-GB" noProof="0"/>
              <a:t>Second level</a:t>
            </a:r>
          </a:p>
          <a:p>
            <a:pPr lvl="2"/>
            <a:r>
              <a:rPr lang="en-GB" noProof="0"/>
              <a:t>Third level</a:t>
            </a:r>
          </a:p>
          <a:p>
            <a:pPr lvl="3"/>
            <a:r>
              <a:rPr lang="en-GB" noProof="0"/>
              <a:t>Fourth level</a:t>
            </a:r>
          </a:p>
          <a:p>
            <a:pPr lvl="4"/>
            <a:r>
              <a:rPr lang="en-GB" noProof="0"/>
              <a:t>Fifth level</a:t>
            </a:r>
          </a:p>
        </p:txBody>
      </p:sp>
    </p:spTree>
    <p:extLst>
      <p:ext uri="{BB962C8B-B14F-4D97-AF65-F5344CB8AC3E}">
        <p14:creationId xmlns:p14="http://schemas.microsoft.com/office/powerpoint/2010/main" val="3662176385"/>
      </p:ext>
    </p:extLst>
  </p:cSld>
  <p:clrMapOvr>
    <a:masterClrMapping/>
  </p:clrMapOvr>
  <p:extLst>
    <p:ext uri="{DCECCB84-F9BA-43D5-87BE-67443E8EF086}">
      <p15:sldGuideLst xmlns:p15="http://schemas.microsoft.com/office/powerpoint/2012/main">
        <p15:guide id="1" orient="horz" pos="1207"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 Content and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C37C4A-AB6B-CDA3-E44D-03002E5C7B78}"/>
              </a:ext>
            </a:extLst>
          </p:cNvPr>
          <p:cNvSpPr>
            <a:spLocks noGrp="1"/>
          </p:cNvSpPr>
          <p:nvPr>
            <p:ph type="title" hasCustomPrompt="1"/>
          </p:nvPr>
        </p:nvSpPr>
        <p:spPr>
          <a:xfrm>
            <a:off x="550800" y="464400"/>
            <a:ext cx="11091600" cy="1051200"/>
          </a:xfrm>
        </p:spPr>
        <p:txBody>
          <a:bodyPr/>
          <a:lstStyle>
            <a:lvl1pPr algn="l">
              <a:defRPr/>
            </a:lvl1pPr>
          </a:lstStyle>
          <a:p>
            <a:r>
              <a:rPr lang="en-GB" noProof="0"/>
              <a:t>Your title goes here</a:t>
            </a:r>
          </a:p>
        </p:txBody>
      </p:sp>
      <p:sp>
        <p:nvSpPr>
          <p:cNvPr id="3" name="Date Placeholder 2">
            <a:extLst>
              <a:ext uri="{FF2B5EF4-FFF2-40B4-BE49-F238E27FC236}">
                <a16:creationId xmlns:a16="http://schemas.microsoft.com/office/drawing/2014/main" id="{BA1C59E8-42C5-CF26-AABD-523DF47AE0C7}"/>
              </a:ext>
            </a:extLst>
          </p:cNvPr>
          <p:cNvSpPr>
            <a:spLocks noGrp="1"/>
          </p:cNvSpPr>
          <p:nvPr>
            <p:ph type="dt" sz="half" idx="10"/>
          </p:nvPr>
        </p:nvSpPr>
        <p:spPr/>
        <p:txBody>
          <a:bodyPr/>
          <a:lstStyle/>
          <a:p>
            <a:r>
              <a:rPr lang="en-GB" noProof="0"/>
              <a:t>20/08/2024</a:t>
            </a:r>
          </a:p>
        </p:txBody>
      </p:sp>
      <p:sp>
        <p:nvSpPr>
          <p:cNvPr id="4" name="Footer Placeholder 3">
            <a:extLst>
              <a:ext uri="{FF2B5EF4-FFF2-40B4-BE49-F238E27FC236}">
                <a16:creationId xmlns:a16="http://schemas.microsoft.com/office/drawing/2014/main" id="{64F9A038-12A6-8E16-CDF4-537FD1F9820A}"/>
              </a:ext>
            </a:extLst>
          </p:cNvPr>
          <p:cNvSpPr>
            <a:spLocks noGrp="1"/>
          </p:cNvSpPr>
          <p:nvPr>
            <p:ph type="ftr" sz="quarter" idx="11"/>
          </p:nvPr>
        </p:nvSpPr>
        <p:spPr/>
        <p:txBody>
          <a:bodyPr/>
          <a:lstStyle/>
          <a:p>
            <a:r>
              <a:rPr lang="en-GB" noProof="0"/>
              <a:t>Name </a:t>
            </a:r>
            <a:r>
              <a:rPr lang="en-GB" noProof="0" err="1"/>
              <a:t>Namesson</a:t>
            </a:r>
            <a:r>
              <a:rPr lang="en-GB" noProof="0"/>
              <a:t> – Information class: Confidential (C3)</a:t>
            </a:r>
          </a:p>
        </p:txBody>
      </p:sp>
      <p:sp>
        <p:nvSpPr>
          <p:cNvPr id="5" name="Slide Number Placeholder 4">
            <a:extLst>
              <a:ext uri="{FF2B5EF4-FFF2-40B4-BE49-F238E27FC236}">
                <a16:creationId xmlns:a16="http://schemas.microsoft.com/office/drawing/2014/main" id="{9B60A7E5-78D5-0EE1-9AB4-838749F8EA4F}"/>
              </a:ext>
            </a:extLst>
          </p:cNvPr>
          <p:cNvSpPr>
            <a:spLocks noGrp="1"/>
          </p:cNvSpPr>
          <p:nvPr>
            <p:ph type="sldNum" sz="quarter" idx="12"/>
          </p:nvPr>
        </p:nvSpPr>
        <p:spPr/>
        <p:txBody>
          <a:bodyPr/>
          <a:lstStyle/>
          <a:p>
            <a:fld id="{1E8D132F-CB07-4565-AFAB-8119C0738F44}" type="slidenum">
              <a:rPr lang="en-GB" noProof="0" smtClean="0"/>
              <a:t>‹#›</a:t>
            </a:fld>
            <a:endParaRPr lang="en-GB" noProof="0"/>
          </a:p>
        </p:txBody>
      </p:sp>
      <p:sp>
        <p:nvSpPr>
          <p:cNvPr id="14" name="Content Placeholder 13">
            <a:extLst>
              <a:ext uri="{FF2B5EF4-FFF2-40B4-BE49-F238E27FC236}">
                <a16:creationId xmlns:a16="http://schemas.microsoft.com/office/drawing/2014/main" id="{309A14CF-396D-A589-2B81-A178666A4BE1}"/>
              </a:ext>
            </a:extLst>
          </p:cNvPr>
          <p:cNvSpPr>
            <a:spLocks noGrp="1"/>
          </p:cNvSpPr>
          <p:nvPr>
            <p:ph sz="quarter" idx="13" hasCustomPrompt="1"/>
          </p:nvPr>
        </p:nvSpPr>
        <p:spPr>
          <a:xfrm>
            <a:off x="550800" y="2228046"/>
            <a:ext cx="3466800" cy="3793342"/>
          </a:xfrm>
          <a:prstGeom prst="rect">
            <a:avLst/>
          </a:prstGeom>
        </p:spPr>
        <p:txBody>
          <a:bodyPr wrap="square"/>
          <a:lstStyle>
            <a:lvl1pPr algn="l">
              <a:defRPr/>
            </a:lvl1pPr>
            <a:lvl2pPr algn="l">
              <a:defRPr/>
            </a:lvl2pPr>
            <a:lvl3pPr algn="l">
              <a:defRPr/>
            </a:lvl3pPr>
            <a:lvl4pPr algn="l">
              <a:defRPr/>
            </a:lvl4pPr>
            <a:lvl5pPr algn="l">
              <a:defRPr/>
            </a:lvl5pPr>
          </a:lstStyle>
          <a:p>
            <a:pPr lvl="0"/>
            <a:r>
              <a:rPr lang="en-GB" noProof="0"/>
              <a:t>First level (if you would like to turn on the second level of bullets, use the Tab key)</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15" name="Content Placeholder 13">
            <a:extLst>
              <a:ext uri="{FF2B5EF4-FFF2-40B4-BE49-F238E27FC236}">
                <a16:creationId xmlns:a16="http://schemas.microsoft.com/office/drawing/2014/main" id="{8CF97940-B186-66B0-28AE-36C2D657ACCB}"/>
              </a:ext>
            </a:extLst>
          </p:cNvPr>
          <p:cNvSpPr>
            <a:spLocks noGrp="1"/>
          </p:cNvSpPr>
          <p:nvPr>
            <p:ph sz="quarter" idx="14" hasCustomPrompt="1"/>
          </p:nvPr>
        </p:nvSpPr>
        <p:spPr>
          <a:xfrm>
            <a:off x="4363200" y="2228046"/>
            <a:ext cx="3466800" cy="3793342"/>
          </a:xfrm>
          <a:prstGeom prst="rect">
            <a:avLst/>
          </a:prstGeom>
        </p:spPr>
        <p:txBody>
          <a:bodyPr wrap="square"/>
          <a:lstStyle>
            <a:lvl1pPr algn="l">
              <a:defRPr/>
            </a:lvl1pPr>
            <a:lvl2pPr algn="l">
              <a:defRPr/>
            </a:lvl2pPr>
            <a:lvl3pPr algn="l">
              <a:defRPr/>
            </a:lvl3pPr>
            <a:lvl4pPr algn="l">
              <a:defRPr/>
            </a:lvl4pPr>
            <a:lvl5pPr algn="l">
              <a:defRPr/>
            </a:lvl5pPr>
          </a:lstStyle>
          <a:p>
            <a:pPr lvl="0"/>
            <a:r>
              <a:rPr lang="en-GB" noProof="0"/>
              <a:t>First level (if you would like to turn on the second level of bullets, use the Tab key)</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16" name="Content Placeholder 13">
            <a:extLst>
              <a:ext uri="{FF2B5EF4-FFF2-40B4-BE49-F238E27FC236}">
                <a16:creationId xmlns:a16="http://schemas.microsoft.com/office/drawing/2014/main" id="{337DD3D2-1233-2325-00AB-D5798DB6CD61}"/>
              </a:ext>
            </a:extLst>
          </p:cNvPr>
          <p:cNvSpPr>
            <a:spLocks noGrp="1"/>
          </p:cNvSpPr>
          <p:nvPr>
            <p:ph sz="quarter" idx="15" hasCustomPrompt="1"/>
          </p:nvPr>
        </p:nvSpPr>
        <p:spPr>
          <a:xfrm>
            <a:off x="8175599" y="2228046"/>
            <a:ext cx="3466800" cy="3793342"/>
          </a:xfrm>
          <a:prstGeom prst="rect">
            <a:avLst/>
          </a:prstGeom>
        </p:spPr>
        <p:txBody>
          <a:bodyPr wrap="square"/>
          <a:lstStyle>
            <a:lvl1pPr algn="l">
              <a:defRPr/>
            </a:lvl1pPr>
            <a:lvl2pPr algn="l">
              <a:defRPr/>
            </a:lvl2pPr>
            <a:lvl3pPr algn="l">
              <a:defRPr/>
            </a:lvl3pPr>
            <a:lvl4pPr algn="l">
              <a:defRPr/>
            </a:lvl4pPr>
            <a:lvl5pPr algn="l">
              <a:defRPr/>
            </a:lvl5pPr>
          </a:lstStyle>
          <a:p>
            <a:pPr lvl="0"/>
            <a:r>
              <a:rPr lang="en-GB" noProof="0"/>
              <a:t>First level (if you would like to turn on the second level of bullets, use the Tab key)</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18" name="Text Placeholder 17">
            <a:extLst>
              <a:ext uri="{FF2B5EF4-FFF2-40B4-BE49-F238E27FC236}">
                <a16:creationId xmlns:a16="http://schemas.microsoft.com/office/drawing/2014/main" id="{C37646AF-BA0D-9AA5-4568-2B2D26AF5BF3}"/>
              </a:ext>
            </a:extLst>
          </p:cNvPr>
          <p:cNvSpPr>
            <a:spLocks noGrp="1"/>
          </p:cNvSpPr>
          <p:nvPr>
            <p:ph type="body" sz="quarter" idx="16" hasCustomPrompt="1"/>
          </p:nvPr>
        </p:nvSpPr>
        <p:spPr>
          <a:xfrm>
            <a:off x="550800" y="1916113"/>
            <a:ext cx="3467100" cy="183600"/>
          </a:xfrm>
          <a:prstGeom prst="rect">
            <a:avLst/>
          </a:prstGeom>
        </p:spPr>
        <p:txBody>
          <a:bodyPr wrap="square"/>
          <a:lstStyle>
            <a:lvl1pPr algn="l">
              <a:spcBef>
                <a:spcPts val="0"/>
              </a:spcBef>
              <a:buNone/>
              <a:defRPr sz="1600" b="0" i="0">
                <a:latin typeface="SEB SansSerif Book" pitchFamily="2" charset="77"/>
              </a:defRPr>
            </a:lvl1pPr>
            <a:lvl2pPr marL="0" indent="0" algn="l">
              <a:buNone/>
              <a:defRPr>
                <a:latin typeface="SEB SansSerif Medium" panose="00000600000000000000" pitchFamily="2" charset="-18"/>
              </a:defRPr>
            </a:lvl2pPr>
            <a:lvl3pPr marL="180000" indent="0" algn="l">
              <a:buNone/>
              <a:defRPr>
                <a:latin typeface="SEB SansSerif Medium" panose="00000600000000000000" pitchFamily="2" charset="-18"/>
              </a:defRPr>
            </a:lvl3pPr>
            <a:lvl4pPr marL="360000" indent="0" algn="l">
              <a:buNone/>
              <a:defRPr>
                <a:latin typeface="SEB SansSerif Medium" panose="00000600000000000000" pitchFamily="2" charset="-18"/>
              </a:defRPr>
            </a:lvl4pPr>
            <a:lvl5pPr marL="540000" indent="0" algn="l">
              <a:buNone/>
              <a:defRPr>
                <a:latin typeface="SEB SansSerif Medium" panose="00000600000000000000" pitchFamily="2" charset="-18"/>
              </a:defRPr>
            </a:lvl5pPr>
          </a:lstStyle>
          <a:p>
            <a:pPr lvl="0"/>
            <a:r>
              <a:rPr lang="en-GB" noProof="0"/>
              <a:t>Heading</a:t>
            </a:r>
          </a:p>
        </p:txBody>
      </p:sp>
      <p:sp>
        <p:nvSpPr>
          <p:cNvPr id="19" name="Text Placeholder 17">
            <a:extLst>
              <a:ext uri="{FF2B5EF4-FFF2-40B4-BE49-F238E27FC236}">
                <a16:creationId xmlns:a16="http://schemas.microsoft.com/office/drawing/2014/main" id="{3ACBE83C-D0E2-DB2B-91CF-B60B57635F57}"/>
              </a:ext>
            </a:extLst>
          </p:cNvPr>
          <p:cNvSpPr>
            <a:spLocks noGrp="1"/>
          </p:cNvSpPr>
          <p:nvPr>
            <p:ph type="body" sz="quarter" idx="17" hasCustomPrompt="1"/>
          </p:nvPr>
        </p:nvSpPr>
        <p:spPr>
          <a:xfrm>
            <a:off x="4363200" y="1916113"/>
            <a:ext cx="3467100" cy="183600"/>
          </a:xfrm>
          <a:prstGeom prst="rect">
            <a:avLst/>
          </a:prstGeom>
        </p:spPr>
        <p:txBody>
          <a:bodyPr wrap="square"/>
          <a:lstStyle>
            <a:lvl1pPr algn="l">
              <a:spcBef>
                <a:spcPts val="0"/>
              </a:spcBef>
              <a:buNone/>
              <a:defRPr sz="1600" b="0" i="0">
                <a:latin typeface="SEB SansSerif Book" pitchFamily="2" charset="77"/>
              </a:defRPr>
            </a:lvl1pPr>
            <a:lvl2pPr marL="0" indent="0" algn="l">
              <a:buNone/>
              <a:defRPr>
                <a:latin typeface="SEB SansSerif Medium" panose="00000600000000000000" pitchFamily="2" charset="-18"/>
              </a:defRPr>
            </a:lvl2pPr>
            <a:lvl3pPr marL="180000" indent="0" algn="l">
              <a:buNone/>
              <a:defRPr>
                <a:latin typeface="SEB SansSerif Medium" panose="00000600000000000000" pitchFamily="2" charset="-18"/>
              </a:defRPr>
            </a:lvl3pPr>
            <a:lvl4pPr marL="360000" indent="0" algn="l">
              <a:buNone/>
              <a:defRPr>
                <a:latin typeface="SEB SansSerif Medium" panose="00000600000000000000" pitchFamily="2" charset="-18"/>
              </a:defRPr>
            </a:lvl4pPr>
            <a:lvl5pPr marL="540000" indent="0" algn="l">
              <a:buNone/>
              <a:defRPr>
                <a:latin typeface="SEB SansSerif Medium" panose="00000600000000000000" pitchFamily="2" charset="-18"/>
              </a:defRPr>
            </a:lvl5pPr>
          </a:lstStyle>
          <a:p>
            <a:pPr lvl="0"/>
            <a:r>
              <a:rPr lang="en-GB" noProof="0"/>
              <a:t>Heading</a:t>
            </a:r>
          </a:p>
        </p:txBody>
      </p:sp>
      <p:sp>
        <p:nvSpPr>
          <p:cNvPr id="20" name="Text Placeholder 17">
            <a:extLst>
              <a:ext uri="{FF2B5EF4-FFF2-40B4-BE49-F238E27FC236}">
                <a16:creationId xmlns:a16="http://schemas.microsoft.com/office/drawing/2014/main" id="{4AEFD925-AAB9-DB44-4452-FB00BBCB593B}"/>
              </a:ext>
            </a:extLst>
          </p:cNvPr>
          <p:cNvSpPr>
            <a:spLocks noGrp="1"/>
          </p:cNvSpPr>
          <p:nvPr>
            <p:ph type="body" sz="quarter" idx="18" hasCustomPrompt="1"/>
          </p:nvPr>
        </p:nvSpPr>
        <p:spPr>
          <a:xfrm>
            <a:off x="8175599" y="1916113"/>
            <a:ext cx="3467100" cy="183600"/>
          </a:xfrm>
          <a:prstGeom prst="rect">
            <a:avLst/>
          </a:prstGeom>
        </p:spPr>
        <p:txBody>
          <a:bodyPr wrap="square"/>
          <a:lstStyle>
            <a:lvl1pPr algn="l">
              <a:spcBef>
                <a:spcPts val="0"/>
              </a:spcBef>
              <a:buNone/>
              <a:defRPr sz="1600" b="0" i="0">
                <a:latin typeface="SEB SansSerif Book" pitchFamily="2" charset="77"/>
              </a:defRPr>
            </a:lvl1pPr>
            <a:lvl2pPr marL="0" indent="0" algn="l">
              <a:buNone/>
              <a:defRPr>
                <a:latin typeface="SEB SansSerif Medium" panose="00000600000000000000" pitchFamily="2" charset="-18"/>
              </a:defRPr>
            </a:lvl2pPr>
            <a:lvl3pPr marL="180000" indent="0" algn="l">
              <a:buNone/>
              <a:defRPr>
                <a:latin typeface="SEB SansSerif Medium" panose="00000600000000000000" pitchFamily="2" charset="-18"/>
              </a:defRPr>
            </a:lvl3pPr>
            <a:lvl4pPr marL="360000" indent="0" algn="l">
              <a:buNone/>
              <a:defRPr>
                <a:latin typeface="SEB SansSerif Medium" panose="00000600000000000000" pitchFamily="2" charset="-18"/>
              </a:defRPr>
            </a:lvl4pPr>
            <a:lvl5pPr marL="540000" indent="0" algn="l">
              <a:buNone/>
              <a:defRPr>
                <a:latin typeface="SEB SansSerif Medium" panose="00000600000000000000" pitchFamily="2" charset="-18"/>
              </a:defRPr>
            </a:lvl5pPr>
          </a:lstStyle>
          <a:p>
            <a:pPr lvl="0"/>
            <a:r>
              <a:rPr lang="en-GB" noProof="0"/>
              <a:t>Heading</a:t>
            </a:r>
          </a:p>
        </p:txBody>
      </p:sp>
    </p:spTree>
    <p:extLst>
      <p:ext uri="{BB962C8B-B14F-4D97-AF65-F5344CB8AC3E}">
        <p14:creationId xmlns:p14="http://schemas.microsoft.com/office/powerpoint/2010/main" val="3614580897"/>
      </p:ext>
    </p:extLst>
  </p:cSld>
  <p:clrMapOvr>
    <a:masterClrMapping/>
  </p:clrMapOvr>
  <p:extLst>
    <p:ext uri="{DCECCB84-F9BA-43D5-87BE-67443E8EF086}">
      <p15:sldGuideLst xmlns:p15="http://schemas.microsoft.com/office/powerpoint/2012/main">
        <p15:guide id="1" orient="horz" pos="1207"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1057EC-A674-6570-2A9A-27C55F9AEC9C}"/>
              </a:ext>
            </a:extLst>
          </p:cNvPr>
          <p:cNvSpPr>
            <a:spLocks noGrp="1"/>
          </p:cNvSpPr>
          <p:nvPr>
            <p:ph type="title" hasCustomPrompt="1"/>
          </p:nvPr>
        </p:nvSpPr>
        <p:spPr>
          <a:xfrm>
            <a:off x="550800" y="464400"/>
            <a:ext cx="11091600" cy="1051200"/>
          </a:xfrm>
        </p:spPr>
        <p:txBody>
          <a:bodyPr/>
          <a:lstStyle/>
          <a:p>
            <a:r>
              <a:rPr lang="en-GB" noProof="0"/>
              <a:t>Your title goes here</a:t>
            </a:r>
          </a:p>
        </p:txBody>
      </p:sp>
      <p:sp>
        <p:nvSpPr>
          <p:cNvPr id="3" name="Date Placeholder 2">
            <a:extLst>
              <a:ext uri="{FF2B5EF4-FFF2-40B4-BE49-F238E27FC236}">
                <a16:creationId xmlns:a16="http://schemas.microsoft.com/office/drawing/2014/main" id="{6E8BA8E6-8424-8E45-E6ED-61D3A746544B}"/>
              </a:ext>
            </a:extLst>
          </p:cNvPr>
          <p:cNvSpPr>
            <a:spLocks noGrp="1"/>
          </p:cNvSpPr>
          <p:nvPr>
            <p:ph type="dt" sz="half" idx="10"/>
          </p:nvPr>
        </p:nvSpPr>
        <p:spPr/>
        <p:txBody>
          <a:bodyPr/>
          <a:lstStyle/>
          <a:p>
            <a:r>
              <a:rPr lang="en-GB" noProof="0"/>
              <a:t>20/08/2024</a:t>
            </a:r>
          </a:p>
        </p:txBody>
      </p:sp>
      <p:sp>
        <p:nvSpPr>
          <p:cNvPr id="4" name="Footer Placeholder 3">
            <a:extLst>
              <a:ext uri="{FF2B5EF4-FFF2-40B4-BE49-F238E27FC236}">
                <a16:creationId xmlns:a16="http://schemas.microsoft.com/office/drawing/2014/main" id="{96B80EE2-91FD-454D-74D4-9033575BF568}"/>
              </a:ext>
            </a:extLst>
          </p:cNvPr>
          <p:cNvSpPr>
            <a:spLocks noGrp="1"/>
          </p:cNvSpPr>
          <p:nvPr>
            <p:ph type="ftr" sz="quarter" idx="11"/>
          </p:nvPr>
        </p:nvSpPr>
        <p:spPr/>
        <p:txBody>
          <a:bodyPr/>
          <a:lstStyle/>
          <a:p>
            <a:r>
              <a:rPr lang="en-GB" noProof="0"/>
              <a:t>Name </a:t>
            </a:r>
            <a:r>
              <a:rPr lang="en-GB" noProof="0" err="1"/>
              <a:t>Namesson</a:t>
            </a:r>
            <a:r>
              <a:rPr lang="en-GB" noProof="0"/>
              <a:t> – Information class: Confidential (C3)</a:t>
            </a:r>
          </a:p>
        </p:txBody>
      </p:sp>
      <p:sp>
        <p:nvSpPr>
          <p:cNvPr id="5" name="Slide Number Placeholder 4">
            <a:extLst>
              <a:ext uri="{FF2B5EF4-FFF2-40B4-BE49-F238E27FC236}">
                <a16:creationId xmlns:a16="http://schemas.microsoft.com/office/drawing/2014/main" id="{B64FC976-1637-815E-C332-48DCFAF54C26}"/>
              </a:ext>
            </a:extLst>
          </p:cNvPr>
          <p:cNvSpPr>
            <a:spLocks noGrp="1"/>
          </p:cNvSpPr>
          <p:nvPr>
            <p:ph type="sldNum" sz="quarter" idx="12"/>
          </p:nvPr>
        </p:nvSpPr>
        <p:spPr/>
        <p:txBody>
          <a:bodyPr/>
          <a:lstStyle/>
          <a:p>
            <a:fld id="{1E8D132F-CB07-4565-AFAB-8119C0738F44}" type="slidenum">
              <a:rPr lang="en-GB" noProof="0" smtClean="0"/>
              <a:t>‹#›</a:t>
            </a:fld>
            <a:endParaRPr lang="en-GB" noProof="0"/>
          </a:p>
        </p:txBody>
      </p:sp>
      <p:sp>
        <p:nvSpPr>
          <p:cNvPr id="6" name="Content Placeholder 16">
            <a:extLst>
              <a:ext uri="{FF2B5EF4-FFF2-40B4-BE49-F238E27FC236}">
                <a16:creationId xmlns:a16="http://schemas.microsoft.com/office/drawing/2014/main" id="{34278614-9537-ED65-DC02-8A38A1B11E64}"/>
              </a:ext>
            </a:extLst>
          </p:cNvPr>
          <p:cNvSpPr>
            <a:spLocks noGrp="1"/>
          </p:cNvSpPr>
          <p:nvPr>
            <p:ph sz="quarter" idx="13" hasCustomPrompt="1"/>
          </p:nvPr>
        </p:nvSpPr>
        <p:spPr>
          <a:xfrm>
            <a:off x="550800" y="1921133"/>
            <a:ext cx="2512800" cy="4098492"/>
          </a:xfrm>
          <a:prstGeom prst="rect">
            <a:avLst/>
          </a:prstGeom>
        </p:spPr>
        <p:txBody>
          <a:bodyPr wrap="square"/>
          <a:lstStyle>
            <a:lvl1pPr algn="l">
              <a:defRPr/>
            </a:lvl1pPr>
            <a:lvl2pPr algn="l">
              <a:defRPr/>
            </a:lvl2pPr>
            <a:lvl3pPr algn="l">
              <a:defRPr/>
            </a:lvl3pPr>
            <a:lvl4pPr algn="l">
              <a:defRPr/>
            </a:lvl4pPr>
            <a:lvl5pPr algn="l">
              <a:defRPr/>
            </a:lvl5pPr>
          </a:lstStyle>
          <a:p>
            <a:pPr lvl="0"/>
            <a:r>
              <a:rPr lang="en-GB" noProof="0"/>
              <a:t>First level (if you would like to turn on the second level of bullets, use the Tab key)</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7" name="Content Placeholder 16">
            <a:extLst>
              <a:ext uri="{FF2B5EF4-FFF2-40B4-BE49-F238E27FC236}">
                <a16:creationId xmlns:a16="http://schemas.microsoft.com/office/drawing/2014/main" id="{005E8321-BBDE-871A-48C8-736843B28169}"/>
              </a:ext>
            </a:extLst>
          </p:cNvPr>
          <p:cNvSpPr>
            <a:spLocks noGrp="1"/>
          </p:cNvSpPr>
          <p:nvPr>
            <p:ph sz="quarter" idx="14" hasCustomPrompt="1"/>
          </p:nvPr>
        </p:nvSpPr>
        <p:spPr>
          <a:xfrm>
            <a:off x="3410400" y="1921133"/>
            <a:ext cx="2512800" cy="4098492"/>
          </a:xfrm>
          <a:prstGeom prst="rect">
            <a:avLst/>
          </a:prstGeom>
        </p:spPr>
        <p:txBody>
          <a:bodyPr wrap="square"/>
          <a:lstStyle>
            <a:lvl1pPr algn="l">
              <a:defRPr/>
            </a:lvl1pPr>
            <a:lvl2pPr algn="l">
              <a:defRPr/>
            </a:lvl2pPr>
            <a:lvl3pPr algn="l">
              <a:defRPr/>
            </a:lvl3pPr>
            <a:lvl4pPr algn="l">
              <a:defRPr/>
            </a:lvl4pPr>
            <a:lvl5pPr algn="l">
              <a:defRPr/>
            </a:lvl5pPr>
          </a:lstStyle>
          <a:p>
            <a:pPr lvl="0"/>
            <a:r>
              <a:rPr lang="en-GB" noProof="0"/>
              <a:t>First level (if you would like to turn on the second level of bullets, use the Tab key)</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8" name="Content Placeholder 16">
            <a:extLst>
              <a:ext uri="{FF2B5EF4-FFF2-40B4-BE49-F238E27FC236}">
                <a16:creationId xmlns:a16="http://schemas.microsoft.com/office/drawing/2014/main" id="{2ADDD902-7B61-6873-C753-AA8682869975}"/>
              </a:ext>
            </a:extLst>
          </p:cNvPr>
          <p:cNvSpPr>
            <a:spLocks noGrp="1"/>
          </p:cNvSpPr>
          <p:nvPr>
            <p:ph sz="quarter" idx="15" hasCustomPrompt="1"/>
          </p:nvPr>
        </p:nvSpPr>
        <p:spPr>
          <a:xfrm>
            <a:off x="6270000" y="1921133"/>
            <a:ext cx="2512800" cy="4098492"/>
          </a:xfrm>
          <a:prstGeom prst="rect">
            <a:avLst/>
          </a:prstGeom>
        </p:spPr>
        <p:txBody>
          <a:bodyPr wrap="square"/>
          <a:lstStyle>
            <a:lvl1pPr algn="l">
              <a:defRPr/>
            </a:lvl1pPr>
            <a:lvl2pPr algn="l">
              <a:defRPr/>
            </a:lvl2pPr>
            <a:lvl3pPr algn="l">
              <a:defRPr/>
            </a:lvl3pPr>
            <a:lvl4pPr algn="l">
              <a:defRPr/>
            </a:lvl4pPr>
            <a:lvl5pPr algn="l">
              <a:defRPr/>
            </a:lvl5pPr>
          </a:lstStyle>
          <a:p>
            <a:pPr lvl="0"/>
            <a:r>
              <a:rPr lang="en-GB" noProof="0"/>
              <a:t>First level (if you would like to turn on the second level of bullets, use the Tab key)</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9" name="Content Placeholder 16">
            <a:extLst>
              <a:ext uri="{FF2B5EF4-FFF2-40B4-BE49-F238E27FC236}">
                <a16:creationId xmlns:a16="http://schemas.microsoft.com/office/drawing/2014/main" id="{B15A3D25-D62D-B1F0-ECED-A16D16FFF34D}"/>
              </a:ext>
            </a:extLst>
          </p:cNvPr>
          <p:cNvSpPr>
            <a:spLocks noGrp="1"/>
          </p:cNvSpPr>
          <p:nvPr>
            <p:ph sz="quarter" idx="16" hasCustomPrompt="1"/>
          </p:nvPr>
        </p:nvSpPr>
        <p:spPr>
          <a:xfrm>
            <a:off x="9129600" y="1921133"/>
            <a:ext cx="2512800" cy="4098492"/>
          </a:xfrm>
          <a:prstGeom prst="rect">
            <a:avLst/>
          </a:prstGeom>
        </p:spPr>
        <p:txBody>
          <a:bodyPr wrap="square"/>
          <a:lstStyle>
            <a:lvl1pPr algn="l">
              <a:defRPr/>
            </a:lvl1pPr>
            <a:lvl2pPr algn="l">
              <a:defRPr/>
            </a:lvl2pPr>
            <a:lvl3pPr algn="l">
              <a:defRPr/>
            </a:lvl3pPr>
            <a:lvl4pPr algn="l">
              <a:defRPr/>
            </a:lvl4pPr>
            <a:lvl5pPr algn="l">
              <a:defRPr/>
            </a:lvl5pPr>
          </a:lstStyle>
          <a:p>
            <a:pPr lvl="0"/>
            <a:r>
              <a:rPr lang="en-GB" noProof="0"/>
              <a:t>First level (if you would like to turn on the second level of bullets, use the Tab key)</a:t>
            </a:r>
          </a:p>
          <a:p>
            <a:pPr lvl="1"/>
            <a:r>
              <a:rPr lang="en-GB" noProof="0"/>
              <a:t>Second level</a:t>
            </a:r>
          </a:p>
          <a:p>
            <a:pPr lvl="2"/>
            <a:r>
              <a:rPr lang="en-GB" noProof="0"/>
              <a:t>Third level</a:t>
            </a:r>
          </a:p>
          <a:p>
            <a:pPr lvl="3"/>
            <a:r>
              <a:rPr lang="en-GB" noProof="0"/>
              <a:t>Fourth level</a:t>
            </a:r>
          </a:p>
          <a:p>
            <a:pPr lvl="4"/>
            <a:r>
              <a:rPr lang="en-GB" noProof="0"/>
              <a:t>Fifth level</a:t>
            </a:r>
          </a:p>
        </p:txBody>
      </p:sp>
    </p:spTree>
    <p:extLst>
      <p:ext uri="{BB962C8B-B14F-4D97-AF65-F5344CB8AC3E}">
        <p14:creationId xmlns:p14="http://schemas.microsoft.com/office/powerpoint/2010/main" val="2331184988"/>
      </p:ext>
    </p:extLst>
  </p:cSld>
  <p:clrMapOvr>
    <a:masterClrMapping/>
  </p:clrMapOvr>
  <p:extLst>
    <p:ext uri="{DCECCB84-F9BA-43D5-87BE-67443E8EF086}">
      <p15:sldGuideLst xmlns:p15="http://schemas.microsoft.com/office/powerpoint/2012/main">
        <p15:guide id="1" orient="horz" pos="1207"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4 Content and Heading ve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0C2382-E1C8-CC70-2145-52CEA11DCDA7}"/>
              </a:ext>
            </a:extLst>
          </p:cNvPr>
          <p:cNvSpPr>
            <a:spLocks noGrp="1"/>
          </p:cNvSpPr>
          <p:nvPr>
            <p:ph type="title" hasCustomPrompt="1"/>
          </p:nvPr>
        </p:nvSpPr>
        <p:spPr/>
        <p:txBody>
          <a:bodyPr/>
          <a:lstStyle/>
          <a:p>
            <a:r>
              <a:rPr lang="en-GB" noProof="0"/>
              <a:t>Your title goes here</a:t>
            </a:r>
          </a:p>
        </p:txBody>
      </p:sp>
      <p:sp>
        <p:nvSpPr>
          <p:cNvPr id="3" name="Date Placeholder 2">
            <a:extLst>
              <a:ext uri="{FF2B5EF4-FFF2-40B4-BE49-F238E27FC236}">
                <a16:creationId xmlns:a16="http://schemas.microsoft.com/office/drawing/2014/main" id="{0F53A454-1295-74E8-B2E8-8D4EA5E6BECC}"/>
              </a:ext>
            </a:extLst>
          </p:cNvPr>
          <p:cNvSpPr>
            <a:spLocks noGrp="1"/>
          </p:cNvSpPr>
          <p:nvPr>
            <p:ph type="dt" sz="half" idx="10"/>
          </p:nvPr>
        </p:nvSpPr>
        <p:spPr/>
        <p:txBody>
          <a:bodyPr/>
          <a:lstStyle/>
          <a:p>
            <a:r>
              <a:rPr lang="en-GB" noProof="0"/>
              <a:t>20/08/2024</a:t>
            </a:r>
          </a:p>
        </p:txBody>
      </p:sp>
      <p:sp>
        <p:nvSpPr>
          <p:cNvPr id="4" name="Footer Placeholder 3">
            <a:extLst>
              <a:ext uri="{FF2B5EF4-FFF2-40B4-BE49-F238E27FC236}">
                <a16:creationId xmlns:a16="http://schemas.microsoft.com/office/drawing/2014/main" id="{7EFA8226-F858-379D-52D6-8D15A892BF55}"/>
              </a:ext>
            </a:extLst>
          </p:cNvPr>
          <p:cNvSpPr>
            <a:spLocks noGrp="1"/>
          </p:cNvSpPr>
          <p:nvPr>
            <p:ph type="ftr" sz="quarter" idx="11"/>
          </p:nvPr>
        </p:nvSpPr>
        <p:spPr/>
        <p:txBody>
          <a:bodyPr/>
          <a:lstStyle/>
          <a:p>
            <a:r>
              <a:rPr lang="en-GB" noProof="0"/>
              <a:t>Name </a:t>
            </a:r>
            <a:r>
              <a:rPr lang="en-GB" noProof="0" err="1"/>
              <a:t>Namesson</a:t>
            </a:r>
            <a:r>
              <a:rPr lang="en-GB" noProof="0"/>
              <a:t> – Information class: Confidential (C3)</a:t>
            </a:r>
          </a:p>
        </p:txBody>
      </p:sp>
      <p:sp>
        <p:nvSpPr>
          <p:cNvPr id="5" name="Slide Number Placeholder 4">
            <a:extLst>
              <a:ext uri="{FF2B5EF4-FFF2-40B4-BE49-F238E27FC236}">
                <a16:creationId xmlns:a16="http://schemas.microsoft.com/office/drawing/2014/main" id="{AB148D99-D54B-ED49-7386-176796ADBF78}"/>
              </a:ext>
            </a:extLst>
          </p:cNvPr>
          <p:cNvSpPr>
            <a:spLocks noGrp="1"/>
          </p:cNvSpPr>
          <p:nvPr>
            <p:ph type="sldNum" sz="quarter" idx="12"/>
          </p:nvPr>
        </p:nvSpPr>
        <p:spPr/>
        <p:txBody>
          <a:bodyPr/>
          <a:lstStyle/>
          <a:p>
            <a:fld id="{1E8D132F-CB07-4565-AFAB-8119C0738F44}" type="slidenum">
              <a:rPr lang="en-GB" noProof="0" smtClean="0"/>
              <a:t>‹#›</a:t>
            </a:fld>
            <a:endParaRPr lang="en-GB" noProof="0"/>
          </a:p>
        </p:txBody>
      </p:sp>
      <p:sp>
        <p:nvSpPr>
          <p:cNvPr id="6" name="Text Placeholder 17">
            <a:extLst>
              <a:ext uri="{FF2B5EF4-FFF2-40B4-BE49-F238E27FC236}">
                <a16:creationId xmlns:a16="http://schemas.microsoft.com/office/drawing/2014/main" id="{85F540AC-0E0C-08F7-C0FF-D120E482A1C0}"/>
              </a:ext>
            </a:extLst>
          </p:cNvPr>
          <p:cNvSpPr>
            <a:spLocks noGrp="1"/>
          </p:cNvSpPr>
          <p:nvPr>
            <p:ph type="body" sz="quarter" idx="16" hasCustomPrompt="1"/>
          </p:nvPr>
        </p:nvSpPr>
        <p:spPr>
          <a:xfrm>
            <a:off x="550800" y="1916113"/>
            <a:ext cx="2512800" cy="183600"/>
          </a:xfrm>
          <a:prstGeom prst="rect">
            <a:avLst/>
          </a:prstGeom>
        </p:spPr>
        <p:txBody>
          <a:bodyPr wrap="square" anchor="t"/>
          <a:lstStyle>
            <a:lvl1pPr algn="l">
              <a:spcBef>
                <a:spcPts val="0"/>
              </a:spcBef>
              <a:buNone/>
              <a:defRPr sz="1600" b="0" i="0">
                <a:latin typeface="SEB SansSerif Book" pitchFamily="2" charset="77"/>
              </a:defRPr>
            </a:lvl1pPr>
            <a:lvl2pPr marL="0" indent="0" algn="l">
              <a:buNone/>
              <a:defRPr>
                <a:latin typeface="SEB SansSerif Medium" panose="00000600000000000000" pitchFamily="2" charset="-18"/>
              </a:defRPr>
            </a:lvl2pPr>
            <a:lvl3pPr marL="180000" indent="0" algn="l">
              <a:buNone/>
              <a:defRPr>
                <a:latin typeface="SEB SansSerif Medium" panose="00000600000000000000" pitchFamily="2" charset="-18"/>
              </a:defRPr>
            </a:lvl3pPr>
            <a:lvl4pPr marL="360000" indent="0" algn="l">
              <a:buNone/>
              <a:defRPr>
                <a:latin typeface="SEB SansSerif Medium" panose="00000600000000000000" pitchFamily="2" charset="-18"/>
              </a:defRPr>
            </a:lvl4pPr>
            <a:lvl5pPr marL="540000" indent="0" algn="l">
              <a:buNone/>
              <a:defRPr>
                <a:latin typeface="SEB SansSerif Medium" panose="00000600000000000000" pitchFamily="2" charset="-18"/>
              </a:defRPr>
            </a:lvl5pPr>
          </a:lstStyle>
          <a:p>
            <a:pPr lvl="0"/>
            <a:r>
              <a:rPr lang="en-GB" noProof="0"/>
              <a:t>Heading</a:t>
            </a:r>
          </a:p>
        </p:txBody>
      </p:sp>
      <p:sp>
        <p:nvSpPr>
          <p:cNvPr id="7" name="Content Placeholder 16">
            <a:extLst>
              <a:ext uri="{FF2B5EF4-FFF2-40B4-BE49-F238E27FC236}">
                <a16:creationId xmlns:a16="http://schemas.microsoft.com/office/drawing/2014/main" id="{36A92E55-7C49-2121-4E12-AE2C776D92C0}"/>
              </a:ext>
            </a:extLst>
          </p:cNvPr>
          <p:cNvSpPr>
            <a:spLocks noGrp="1"/>
          </p:cNvSpPr>
          <p:nvPr>
            <p:ph sz="quarter" idx="13" hasCustomPrompt="1"/>
          </p:nvPr>
        </p:nvSpPr>
        <p:spPr>
          <a:xfrm>
            <a:off x="550800" y="2228046"/>
            <a:ext cx="2512800" cy="3793342"/>
          </a:xfrm>
          <a:prstGeom prst="rect">
            <a:avLst/>
          </a:prstGeom>
        </p:spPr>
        <p:txBody>
          <a:bodyPr wrap="square"/>
          <a:lstStyle>
            <a:lvl1pPr algn="l">
              <a:defRPr/>
            </a:lvl1pPr>
            <a:lvl2pPr algn="l">
              <a:defRPr/>
            </a:lvl2pPr>
            <a:lvl3pPr algn="l">
              <a:defRPr/>
            </a:lvl3pPr>
            <a:lvl4pPr algn="l">
              <a:defRPr/>
            </a:lvl4pPr>
            <a:lvl5pPr algn="l">
              <a:defRPr/>
            </a:lvl5pPr>
          </a:lstStyle>
          <a:p>
            <a:pPr lvl="0"/>
            <a:r>
              <a:rPr lang="en-GB" noProof="0"/>
              <a:t>First level (if you would like to turn on the second level of bullets, use the Tab key)</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8" name="Content Placeholder 16">
            <a:extLst>
              <a:ext uri="{FF2B5EF4-FFF2-40B4-BE49-F238E27FC236}">
                <a16:creationId xmlns:a16="http://schemas.microsoft.com/office/drawing/2014/main" id="{E1110746-4811-A957-6C78-ECEB07286368}"/>
              </a:ext>
            </a:extLst>
          </p:cNvPr>
          <p:cNvSpPr>
            <a:spLocks noGrp="1"/>
          </p:cNvSpPr>
          <p:nvPr>
            <p:ph sz="quarter" idx="14" hasCustomPrompt="1"/>
          </p:nvPr>
        </p:nvSpPr>
        <p:spPr>
          <a:xfrm>
            <a:off x="3410400" y="2228046"/>
            <a:ext cx="2512800" cy="3793342"/>
          </a:xfrm>
          <a:prstGeom prst="rect">
            <a:avLst/>
          </a:prstGeom>
        </p:spPr>
        <p:txBody>
          <a:bodyPr wrap="square"/>
          <a:lstStyle>
            <a:lvl1pPr algn="l">
              <a:defRPr/>
            </a:lvl1pPr>
            <a:lvl2pPr algn="l">
              <a:defRPr/>
            </a:lvl2pPr>
            <a:lvl3pPr algn="l">
              <a:defRPr/>
            </a:lvl3pPr>
            <a:lvl4pPr algn="l">
              <a:defRPr/>
            </a:lvl4pPr>
            <a:lvl5pPr algn="l">
              <a:defRPr/>
            </a:lvl5pPr>
          </a:lstStyle>
          <a:p>
            <a:pPr lvl="0"/>
            <a:r>
              <a:rPr lang="en-GB" noProof="0"/>
              <a:t>First level (if you would like to turn on the second level of bullets, use the Tab key)</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9" name="Content Placeholder 16">
            <a:extLst>
              <a:ext uri="{FF2B5EF4-FFF2-40B4-BE49-F238E27FC236}">
                <a16:creationId xmlns:a16="http://schemas.microsoft.com/office/drawing/2014/main" id="{05A0159F-6E78-22F4-CE20-451F4E6A0A27}"/>
              </a:ext>
            </a:extLst>
          </p:cNvPr>
          <p:cNvSpPr>
            <a:spLocks noGrp="1"/>
          </p:cNvSpPr>
          <p:nvPr>
            <p:ph sz="quarter" idx="15" hasCustomPrompt="1"/>
          </p:nvPr>
        </p:nvSpPr>
        <p:spPr>
          <a:xfrm>
            <a:off x="6270000" y="2228046"/>
            <a:ext cx="2512800" cy="3793342"/>
          </a:xfrm>
          <a:prstGeom prst="rect">
            <a:avLst/>
          </a:prstGeom>
        </p:spPr>
        <p:txBody>
          <a:bodyPr wrap="square"/>
          <a:lstStyle>
            <a:lvl1pPr algn="l">
              <a:defRPr/>
            </a:lvl1pPr>
            <a:lvl2pPr algn="l">
              <a:defRPr/>
            </a:lvl2pPr>
            <a:lvl3pPr algn="l">
              <a:defRPr/>
            </a:lvl3pPr>
            <a:lvl4pPr algn="l">
              <a:defRPr/>
            </a:lvl4pPr>
            <a:lvl5pPr algn="l">
              <a:defRPr/>
            </a:lvl5pPr>
          </a:lstStyle>
          <a:p>
            <a:pPr lvl="0"/>
            <a:r>
              <a:rPr lang="en-GB" noProof="0"/>
              <a:t>First level (if you would like to turn on the second level of bullets, use the Tab key)</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10" name="Content Placeholder 16">
            <a:extLst>
              <a:ext uri="{FF2B5EF4-FFF2-40B4-BE49-F238E27FC236}">
                <a16:creationId xmlns:a16="http://schemas.microsoft.com/office/drawing/2014/main" id="{4BA1E00A-A0A1-0AC8-E1E8-6C591A010573}"/>
              </a:ext>
            </a:extLst>
          </p:cNvPr>
          <p:cNvSpPr>
            <a:spLocks noGrp="1"/>
          </p:cNvSpPr>
          <p:nvPr>
            <p:ph sz="quarter" idx="17" hasCustomPrompt="1"/>
          </p:nvPr>
        </p:nvSpPr>
        <p:spPr>
          <a:xfrm>
            <a:off x="9129600" y="2228046"/>
            <a:ext cx="2512800" cy="3793342"/>
          </a:xfrm>
          <a:prstGeom prst="rect">
            <a:avLst/>
          </a:prstGeom>
        </p:spPr>
        <p:txBody>
          <a:bodyPr wrap="square"/>
          <a:lstStyle>
            <a:lvl1pPr algn="l">
              <a:defRPr/>
            </a:lvl1pPr>
            <a:lvl2pPr algn="l">
              <a:defRPr/>
            </a:lvl2pPr>
            <a:lvl3pPr algn="l">
              <a:defRPr/>
            </a:lvl3pPr>
            <a:lvl4pPr algn="l">
              <a:defRPr/>
            </a:lvl4pPr>
            <a:lvl5pPr algn="l">
              <a:defRPr/>
            </a:lvl5pPr>
          </a:lstStyle>
          <a:p>
            <a:pPr lvl="0"/>
            <a:r>
              <a:rPr lang="en-GB" noProof="0"/>
              <a:t>First level (if you would like to turn on the second level of bullets, use the Tab key)</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11" name="Text Placeholder 17">
            <a:extLst>
              <a:ext uri="{FF2B5EF4-FFF2-40B4-BE49-F238E27FC236}">
                <a16:creationId xmlns:a16="http://schemas.microsoft.com/office/drawing/2014/main" id="{03E77D0D-FED6-5549-0462-9F46755E0C56}"/>
              </a:ext>
            </a:extLst>
          </p:cNvPr>
          <p:cNvSpPr>
            <a:spLocks noGrp="1"/>
          </p:cNvSpPr>
          <p:nvPr>
            <p:ph type="body" sz="quarter" idx="18" hasCustomPrompt="1"/>
          </p:nvPr>
        </p:nvSpPr>
        <p:spPr>
          <a:xfrm>
            <a:off x="3410400" y="1916113"/>
            <a:ext cx="2512800" cy="183600"/>
          </a:xfrm>
          <a:prstGeom prst="rect">
            <a:avLst/>
          </a:prstGeom>
        </p:spPr>
        <p:txBody>
          <a:bodyPr wrap="square" anchor="t"/>
          <a:lstStyle>
            <a:lvl1pPr algn="l">
              <a:spcBef>
                <a:spcPts val="0"/>
              </a:spcBef>
              <a:buNone/>
              <a:defRPr sz="1600" b="0" i="0">
                <a:latin typeface="SEB SansSerif Book" pitchFamily="2" charset="77"/>
              </a:defRPr>
            </a:lvl1pPr>
            <a:lvl2pPr marL="0" indent="0" algn="l">
              <a:buNone/>
              <a:defRPr>
                <a:latin typeface="SEB SansSerif Medium" panose="00000600000000000000" pitchFamily="2" charset="-18"/>
              </a:defRPr>
            </a:lvl2pPr>
            <a:lvl3pPr marL="180000" indent="0" algn="l">
              <a:buNone/>
              <a:defRPr>
                <a:latin typeface="SEB SansSerif Medium" panose="00000600000000000000" pitchFamily="2" charset="-18"/>
              </a:defRPr>
            </a:lvl3pPr>
            <a:lvl4pPr marL="360000" indent="0" algn="l">
              <a:buNone/>
              <a:defRPr>
                <a:latin typeface="SEB SansSerif Medium" panose="00000600000000000000" pitchFamily="2" charset="-18"/>
              </a:defRPr>
            </a:lvl4pPr>
            <a:lvl5pPr marL="540000" indent="0" algn="l">
              <a:buNone/>
              <a:defRPr>
                <a:latin typeface="SEB SansSerif Medium" panose="00000600000000000000" pitchFamily="2" charset="-18"/>
              </a:defRPr>
            </a:lvl5pPr>
          </a:lstStyle>
          <a:p>
            <a:pPr lvl="0"/>
            <a:r>
              <a:rPr lang="en-GB" noProof="0"/>
              <a:t>Heading</a:t>
            </a:r>
          </a:p>
        </p:txBody>
      </p:sp>
      <p:sp>
        <p:nvSpPr>
          <p:cNvPr id="12" name="Text Placeholder 17">
            <a:extLst>
              <a:ext uri="{FF2B5EF4-FFF2-40B4-BE49-F238E27FC236}">
                <a16:creationId xmlns:a16="http://schemas.microsoft.com/office/drawing/2014/main" id="{B05362F8-178B-035B-C759-BD7D7BABE74A}"/>
              </a:ext>
            </a:extLst>
          </p:cNvPr>
          <p:cNvSpPr>
            <a:spLocks noGrp="1"/>
          </p:cNvSpPr>
          <p:nvPr>
            <p:ph type="body" sz="quarter" idx="19" hasCustomPrompt="1"/>
          </p:nvPr>
        </p:nvSpPr>
        <p:spPr>
          <a:xfrm>
            <a:off x="6270000" y="1916113"/>
            <a:ext cx="2512800" cy="183600"/>
          </a:xfrm>
          <a:prstGeom prst="rect">
            <a:avLst/>
          </a:prstGeom>
        </p:spPr>
        <p:txBody>
          <a:bodyPr wrap="square" anchor="t"/>
          <a:lstStyle>
            <a:lvl1pPr algn="l">
              <a:spcBef>
                <a:spcPts val="0"/>
              </a:spcBef>
              <a:buNone/>
              <a:defRPr sz="1600" b="0" i="0">
                <a:latin typeface="SEB SansSerif Book" pitchFamily="2" charset="77"/>
              </a:defRPr>
            </a:lvl1pPr>
            <a:lvl2pPr marL="0" indent="0" algn="l">
              <a:buNone/>
              <a:defRPr>
                <a:latin typeface="SEB SansSerif Medium" panose="00000600000000000000" pitchFamily="2" charset="-18"/>
              </a:defRPr>
            </a:lvl2pPr>
            <a:lvl3pPr marL="180000" indent="0" algn="l">
              <a:buNone/>
              <a:defRPr>
                <a:latin typeface="SEB SansSerif Medium" panose="00000600000000000000" pitchFamily="2" charset="-18"/>
              </a:defRPr>
            </a:lvl3pPr>
            <a:lvl4pPr marL="360000" indent="0" algn="l">
              <a:buNone/>
              <a:defRPr>
                <a:latin typeface="SEB SansSerif Medium" panose="00000600000000000000" pitchFamily="2" charset="-18"/>
              </a:defRPr>
            </a:lvl4pPr>
            <a:lvl5pPr marL="540000" indent="0" algn="l">
              <a:buNone/>
              <a:defRPr>
                <a:latin typeface="SEB SansSerif Medium" panose="00000600000000000000" pitchFamily="2" charset="-18"/>
              </a:defRPr>
            </a:lvl5pPr>
          </a:lstStyle>
          <a:p>
            <a:pPr lvl="0"/>
            <a:r>
              <a:rPr lang="en-GB" noProof="0"/>
              <a:t>Heading</a:t>
            </a:r>
          </a:p>
        </p:txBody>
      </p:sp>
      <p:sp>
        <p:nvSpPr>
          <p:cNvPr id="13" name="Text Placeholder 17">
            <a:extLst>
              <a:ext uri="{FF2B5EF4-FFF2-40B4-BE49-F238E27FC236}">
                <a16:creationId xmlns:a16="http://schemas.microsoft.com/office/drawing/2014/main" id="{9EAB3788-5791-47DC-8416-9167E86629D0}"/>
              </a:ext>
            </a:extLst>
          </p:cNvPr>
          <p:cNvSpPr>
            <a:spLocks noGrp="1"/>
          </p:cNvSpPr>
          <p:nvPr>
            <p:ph type="body" sz="quarter" idx="20" hasCustomPrompt="1"/>
          </p:nvPr>
        </p:nvSpPr>
        <p:spPr>
          <a:xfrm>
            <a:off x="9129600" y="1916113"/>
            <a:ext cx="2512800" cy="183600"/>
          </a:xfrm>
          <a:prstGeom prst="rect">
            <a:avLst/>
          </a:prstGeom>
        </p:spPr>
        <p:txBody>
          <a:bodyPr wrap="square" anchor="t"/>
          <a:lstStyle>
            <a:lvl1pPr algn="l">
              <a:spcBef>
                <a:spcPts val="0"/>
              </a:spcBef>
              <a:buNone/>
              <a:defRPr sz="1600" b="0" i="0">
                <a:latin typeface="SEB SansSerif Book" pitchFamily="2" charset="77"/>
              </a:defRPr>
            </a:lvl1pPr>
            <a:lvl2pPr marL="0" indent="0" algn="l">
              <a:buNone/>
              <a:defRPr>
                <a:latin typeface="SEB SansSerif Medium" panose="00000600000000000000" pitchFamily="2" charset="-18"/>
              </a:defRPr>
            </a:lvl2pPr>
            <a:lvl3pPr marL="180000" indent="0" algn="l">
              <a:buNone/>
              <a:defRPr>
                <a:latin typeface="SEB SansSerif Medium" panose="00000600000000000000" pitchFamily="2" charset="-18"/>
              </a:defRPr>
            </a:lvl3pPr>
            <a:lvl4pPr marL="360000" indent="0" algn="l">
              <a:buNone/>
              <a:defRPr>
                <a:latin typeface="SEB SansSerif Medium" panose="00000600000000000000" pitchFamily="2" charset="-18"/>
              </a:defRPr>
            </a:lvl4pPr>
            <a:lvl5pPr marL="540000" indent="0" algn="l">
              <a:buNone/>
              <a:defRPr>
                <a:latin typeface="SEB SansSerif Medium" panose="00000600000000000000" pitchFamily="2" charset="-18"/>
              </a:defRPr>
            </a:lvl5pPr>
          </a:lstStyle>
          <a:p>
            <a:pPr lvl="0"/>
            <a:r>
              <a:rPr lang="en-GB" noProof="0"/>
              <a:t>Heading</a:t>
            </a:r>
          </a:p>
        </p:txBody>
      </p:sp>
    </p:spTree>
    <p:extLst>
      <p:ext uri="{BB962C8B-B14F-4D97-AF65-F5344CB8AC3E}">
        <p14:creationId xmlns:p14="http://schemas.microsoft.com/office/powerpoint/2010/main" val="440944290"/>
      </p:ext>
    </p:extLst>
  </p:cSld>
  <p:clrMapOvr>
    <a:masterClrMapping/>
  </p:clrMapOvr>
  <p:extLst>
    <p:ext uri="{DCECCB84-F9BA-43D5-87BE-67443E8EF086}">
      <p15:sldGuideLst xmlns:p15="http://schemas.microsoft.com/office/powerpoint/2012/main">
        <p15:guide id="1" orient="horz" pos="1207"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4 Content horiz">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A87819-8CC3-FA64-132B-71AA9CE640A0}"/>
              </a:ext>
            </a:extLst>
          </p:cNvPr>
          <p:cNvSpPr>
            <a:spLocks noGrp="1"/>
          </p:cNvSpPr>
          <p:nvPr>
            <p:ph type="title" hasCustomPrompt="1"/>
          </p:nvPr>
        </p:nvSpPr>
        <p:spPr>
          <a:xfrm>
            <a:off x="550800" y="464400"/>
            <a:ext cx="11091600" cy="1051200"/>
          </a:xfrm>
        </p:spPr>
        <p:txBody>
          <a:bodyPr/>
          <a:lstStyle/>
          <a:p>
            <a:r>
              <a:rPr lang="en-GB" noProof="0"/>
              <a:t>Your title goes here</a:t>
            </a:r>
          </a:p>
        </p:txBody>
      </p:sp>
      <p:sp>
        <p:nvSpPr>
          <p:cNvPr id="3" name="Date Placeholder 2">
            <a:extLst>
              <a:ext uri="{FF2B5EF4-FFF2-40B4-BE49-F238E27FC236}">
                <a16:creationId xmlns:a16="http://schemas.microsoft.com/office/drawing/2014/main" id="{4C692312-ACC2-324F-5142-AEA9C6D91762}"/>
              </a:ext>
            </a:extLst>
          </p:cNvPr>
          <p:cNvSpPr>
            <a:spLocks noGrp="1"/>
          </p:cNvSpPr>
          <p:nvPr>
            <p:ph type="dt" sz="half" idx="10"/>
          </p:nvPr>
        </p:nvSpPr>
        <p:spPr/>
        <p:txBody>
          <a:bodyPr/>
          <a:lstStyle/>
          <a:p>
            <a:r>
              <a:rPr lang="en-GB" noProof="0"/>
              <a:t>20/08/2024</a:t>
            </a:r>
          </a:p>
        </p:txBody>
      </p:sp>
      <p:sp>
        <p:nvSpPr>
          <p:cNvPr id="4" name="Footer Placeholder 3">
            <a:extLst>
              <a:ext uri="{FF2B5EF4-FFF2-40B4-BE49-F238E27FC236}">
                <a16:creationId xmlns:a16="http://schemas.microsoft.com/office/drawing/2014/main" id="{67102109-A0D5-8A48-C1E7-2C6709459064}"/>
              </a:ext>
            </a:extLst>
          </p:cNvPr>
          <p:cNvSpPr>
            <a:spLocks noGrp="1"/>
          </p:cNvSpPr>
          <p:nvPr>
            <p:ph type="ftr" sz="quarter" idx="11"/>
          </p:nvPr>
        </p:nvSpPr>
        <p:spPr/>
        <p:txBody>
          <a:bodyPr/>
          <a:lstStyle/>
          <a:p>
            <a:r>
              <a:rPr lang="en-GB" noProof="0"/>
              <a:t>Name </a:t>
            </a:r>
            <a:r>
              <a:rPr lang="en-GB" noProof="0" err="1"/>
              <a:t>Namesson</a:t>
            </a:r>
            <a:r>
              <a:rPr lang="en-GB" noProof="0"/>
              <a:t> – Information class: Confidential (C3)</a:t>
            </a:r>
          </a:p>
        </p:txBody>
      </p:sp>
      <p:sp>
        <p:nvSpPr>
          <p:cNvPr id="5" name="Slide Number Placeholder 4">
            <a:extLst>
              <a:ext uri="{FF2B5EF4-FFF2-40B4-BE49-F238E27FC236}">
                <a16:creationId xmlns:a16="http://schemas.microsoft.com/office/drawing/2014/main" id="{C2E24EFA-10EE-12B1-8374-E8ACBA7BC954}"/>
              </a:ext>
            </a:extLst>
          </p:cNvPr>
          <p:cNvSpPr>
            <a:spLocks noGrp="1"/>
          </p:cNvSpPr>
          <p:nvPr>
            <p:ph type="sldNum" sz="quarter" idx="12"/>
          </p:nvPr>
        </p:nvSpPr>
        <p:spPr/>
        <p:txBody>
          <a:bodyPr/>
          <a:lstStyle/>
          <a:p>
            <a:fld id="{1E8D132F-CB07-4565-AFAB-8119C0738F44}" type="slidenum">
              <a:rPr lang="en-GB" noProof="0" smtClean="0"/>
              <a:t>‹#›</a:t>
            </a:fld>
            <a:endParaRPr lang="en-GB" noProof="0"/>
          </a:p>
        </p:txBody>
      </p:sp>
      <p:sp>
        <p:nvSpPr>
          <p:cNvPr id="6" name="Content Placeholder 2">
            <a:extLst>
              <a:ext uri="{FF2B5EF4-FFF2-40B4-BE49-F238E27FC236}">
                <a16:creationId xmlns:a16="http://schemas.microsoft.com/office/drawing/2014/main" id="{D660A181-FDA4-8A60-9FFE-05BE8DFF5B26}"/>
              </a:ext>
            </a:extLst>
          </p:cNvPr>
          <p:cNvSpPr>
            <a:spLocks noGrp="1"/>
          </p:cNvSpPr>
          <p:nvPr>
            <p:ph sz="half" idx="1" hasCustomPrompt="1"/>
          </p:nvPr>
        </p:nvSpPr>
        <p:spPr>
          <a:xfrm>
            <a:off x="550800" y="2248534"/>
            <a:ext cx="5184000" cy="1450198"/>
          </a:xfrm>
          <a:prstGeom prst="rect">
            <a:avLst/>
          </a:prstGeom>
        </p:spPr>
        <p:txBody>
          <a:bodyPr wrap="square"/>
          <a:lstStyle>
            <a:lvl1pPr algn="l">
              <a:defRPr/>
            </a:lvl1pPr>
            <a:lvl2pPr algn="l">
              <a:defRPr/>
            </a:lvl2pPr>
            <a:lvl3pPr algn="l">
              <a:defRPr/>
            </a:lvl3pPr>
            <a:lvl4pPr algn="l">
              <a:defRPr/>
            </a:lvl4pPr>
            <a:lvl5pPr algn="l">
              <a:defRPr/>
            </a:lvl5pPr>
          </a:lstStyle>
          <a:p>
            <a:pPr lvl="0"/>
            <a:r>
              <a:rPr lang="en-GB" noProof="0"/>
              <a:t>First level (if you would like to turn on the second level of bullets, use the Tab key)</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7" name="Text Placeholder 8">
            <a:extLst>
              <a:ext uri="{FF2B5EF4-FFF2-40B4-BE49-F238E27FC236}">
                <a16:creationId xmlns:a16="http://schemas.microsoft.com/office/drawing/2014/main" id="{77C71D88-D3CE-F598-4901-27AF36B78375}"/>
              </a:ext>
            </a:extLst>
          </p:cNvPr>
          <p:cNvSpPr>
            <a:spLocks noGrp="1"/>
          </p:cNvSpPr>
          <p:nvPr>
            <p:ph type="body" sz="quarter" idx="13" hasCustomPrompt="1"/>
          </p:nvPr>
        </p:nvSpPr>
        <p:spPr>
          <a:xfrm>
            <a:off x="550800" y="1934726"/>
            <a:ext cx="5184000" cy="184150"/>
          </a:xfrm>
          <a:prstGeom prst="rect">
            <a:avLst/>
          </a:prstGeom>
        </p:spPr>
        <p:txBody>
          <a:bodyPr wrap="square"/>
          <a:lstStyle>
            <a:lvl1pPr algn="l">
              <a:spcBef>
                <a:spcPts val="0"/>
              </a:spcBef>
              <a:buFontTx/>
              <a:buNone/>
              <a:defRPr sz="1600" b="0" i="0">
                <a:latin typeface="SEB SansSerif Book" pitchFamily="2" charset="77"/>
              </a:defRPr>
            </a:lvl1pPr>
            <a:lvl2pPr marL="0" indent="0" algn="l">
              <a:buFontTx/>
              <a:buNone/>
              <a:defRPr>
                <a:latin typeface="SEB SansSerif Medium" panose="00000600000000000000" pitchFamily="2" charset="-18"/>
              </a:defRPr>
            </a:lvl2pPr>
            <a:lvl3pPr marL="180000" indent="0" algn="l">
              <a:buFontTx/>
              <a:buNone/>
              <a:defRPr>
                <a:latin typeface="SEB SansSerif Medium" panose="00000600000000000000" pitchFamily="2" charset="-18"/>
              </a:defRPr>
            </a:lvl3pPr>
            <a:lvl4pPr marL="360000" indent="0" algn="l">
              <a:buFontTx/>
              <a:buNone/>
              <a:defRPr>
                <a:latin typeface="SEB SansSerif Medium" panose="00000600000000000000" pitchFamily="2" charset="-18"/>
              </a:defRPr>
            </a:lvl4pPr>
            <a:lvl5pPr marL="540000" indent="0" algn="l">
              <a:buFontTx/>
              <a:buNone/>
              <a:defRPr>
                <a:latin typeface="SEB SansSerif Medium" panose="00000600000000000000" pitchFamily="2" charset="-18"/>
              </a:defRPr>
            </a:lvl5pPr>
          </a:lstStyle>
          <a:p>
            <a:pPr lvl="0"/>
            <a:r>
              <a:rPr lang="en-GB" noProof="0"/>
              <a:t>Heading</a:t>
            </a:r>
          </a:p>
        </p:txBody>
      </p:sp>
      <p:sp>
        <p:nvSpPr>
          <p:cNvPr id="8" name="Content Placeholder 2">
            <a:extLst>
              <a:ext uri="{FF2B5EF4-FFF2-40B4-BE49-F238E27FC236}">
                <a16:creationId xmlns:a16="http://schemas.microsoft.com/office/drawing/2014/main" id="{29280980-DC31-68D0-8714-3DEE361E31CF}"/>
              </a:ext>
            </a:extLst>
          </p:cNvPr>
          <p:cNvSpPr>
            <a:spLocks noGrp="1"/>
          </p:cNvSpPr>
          <p:nvPr>
            <p:ph sz="half" idx="14" hasCustomPrompt="1"/>
          </p:nvPr>
        </p:nvSpPr>
        <p:spPr>
          <a:xfrm>
            <a:off x="6458400" y="2248534"/>
            <a:ext cx="5184000" cy="1450198"/>
          </a:xfrm>
          <a:prstGeom prst="rect">
            <a:avLst/>
          </a:prstGeom>
        </p:spPr>
        <p:txBody>
          <a:bodyPr wrap="square"/>
          <a:lstStyle>
            <a:lvl1pPr algn="l">
              <a:defRPr/>
            </a:lvl1pPr>
            <a:lvl2pPr algn="l">
              <a:defRPr/>
            </a:lvl2pPr>
            <a:lvl3pPr algn="l">
              <a:defRPr/>
            </a:lvl3pPr>
            <a:lvl4pPr algn="l">
              <a:defRPr/>
            </a:lvl4pPr>
            <a:lvl5pPr algn="l">
              <a:defRPr/>
            </a:lvl5pPr>
          </a:lstStyle>
          <a:p>
            <a:pPr lvl="0"/>
            <a:r>
              <a:rPr lang="en-GB" noProof="0"/>
              <a:t>First level (if you would like to turn on the second level of bullets, use the Tab key)</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9" name="Text Placeholder 8">
            <a:extLst>
              <a:ext uri="{FF2B5EF4-FFF2-40B4-BE49-F238E27FC236}">
                <a16:creationId xmlns:a16="http://schemas.microsoft.com/office/drawing/2014/main" id="{264A7251-96D3-D372-B630-B6217947ACA4}"/>
              </a:ext>
            </a:extLst>
          </p:cNvPr>
          <p:cNvSpPr>
            <a:spLocks noGrp="1"/>
          </p:cNvSpPr>
          <p:nvPr>
            <p:ph type="body" sz="quarter" idx="15" hasCustomPrompt="1"/>
          </p:nvPr>
        </p:nvSpPr>
        <p:spPr>
          <a:xfrm>
            <a:off x="6458400" y="1934726"/>
            <a:ext cx="5184000" cy="184150"/>
          </a:xfrm>
          <a:prstGeom prst="rect">
            <a:avLst/>
          </a:prstGeom>
        </p:spPr>
        <p:txBody>
          <a:bodyPr wrap="square"/>
          <a:lstStyle>
            <a:lvl1pPr algn="l">
              <a:spcBef>
                <a:spcPts val="0"/>
              </a:spcBef>
              <a:buFontTx/>
              <a:buNone/>
              <a:defRPr sz="1600" b="0" i="0">
                <a:latin typeface="SEB SansSerif Book" pitchFamily="2" charset="77"/>
              </a:defRPr>
            </a:lvl1pPr>
            <a:lvl2pPr marL="0" indent="0" algn="l">
              <a:buFontTx/>
              <a:buNone/>
              <a:defRPr>
                <a:latin typeface="SEB SansSerif Medium" panose="00000600000000000000" pitchFamily="2" charset="-18"/>
              </a:defRPr>
            </a:lvl2pPr>
            <a:lvl3pPr marL="180000" indent="0" algn="l">
              <a:buFontTx/>
              <a:buNone/>
              <a:defRPr>
                <a:latin typeface="SEB SansSerif Medium" panose="00000600000000000000" pitchFamily="2" charset="-18"/>
              </a:defRPr>
            </a:lvl3pPr>
            <a:lvl4pPr marL="360000" indent="0" algn="l">
              <a:buFontTx/>
              <a:buNone/>
              <a:defRPr>
                <a:latin typeface="SEB SansSerif Medium" panose="00000600000000000000" pitchFamily="2" charset="-18"/>
              </a:defRPr>
            </a:lvl4pPr>
            <a:lvl5pPr marL="540000" indent="0" algn="l">
              <a:buFontTx/>
              <a:buNone/>
              <a:defRPr>
                <a:latin typeface="SEB SansSerif Medium" panose="00000600000000000000" pitchFamily="2" charset="-18"/>
              </a:defRPr>
            </a:lvl5pPr>
          </a:lstStyle>
          <a:p>
            <a:pPr lvl="0"/>
            <a:r>
              <a:rPr lang="en-GB" noProof="0"/>
              <a:t>Heading</a:t>
            </a:r>
          </a:p>
        </p:txBody>
      </p:sp>
      <p:sp>
        <p:nvSpPr>
          <p:cNvPr id="16" name="Content Placeholder 2">
            <a:extLst>
              <a:ext uri="{FF2B5EF4-FFF2-40B4-BE49-F238E27FC236}">
                <a16:creationId xmlns:a16="http://schemas.microsoft.com/office/drawing/2014/main" id="{47BC04C8-0CE1-79DE-61E3-0D4A9A4BF7EB}"/>
              </a:ext>
            </a:extLst>
          </p:cNvPr>
          <p:cNvSpPr>
            <a:spLocks noGrp="1"/>
          </p:cNvSpPr>
          <p:nvPr>
            <p:ph sz="half" idx="16" hasCustomPrompt="1"/>
          </p:nvPr>
        </p:nvSpPr>
        <p:spPr>
          <a:xfrm>
            <a:off x="550800" y="4571190"/>
            <a:ext cx="5184000" cy="1450198"/>
          </a:xfrm>
          <a:prstGeom prst="rect">
            <a:avLst/>
          </a:prstGeom>
        </p:spPr>
        <p:txBody>
          <a:bodyPr wrap="square"/>
          <a:lstStyle>
            <a:lvl1pPr algn="l">
              <a:defRPr/>
            </a:lvl1pPr>
            <a:lvl2pPr algn="l">
              <a:defRPr/>
            </a:lvl2pPr>
            <a:lvl3pPr algn="l">
              <a:defRPr/>
            </a:lvl3pPr>
            <a:lvl4pPr algn="l">
              <a:defRPr/>
            </a:lvl4pPr>
            <a:lvl5pPr algn="l">
              <a:defRPr/>
            </a:lvl5pPr>
          </a:lstStyle>
          <a:p>
            <a:pPr lvl="0"/>
            <a:r>
              <a:rPr lang="en-GB" noProof="0"/>
              <a:t>First level (if you would like to turn on the second level of bullets, use the Tab key)</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17" name="Text Placeholder 8">
            <a:extLst>
              <a:ext uri="{FF2B5EF4-FFF2-40B4-BE49-F238E27FC236}">
                <a16:creationId xmlns:a16="http://schemas.microsoft.com/office/drawing/2014/main" id="{031D78B0-DF1B-C83F-87E4-11CC3F3C6D56}"/>
              </a:ext>
            </a:extLst>
          </p:cNvPr>
          <p:cNvSpPr>
            <a:spLocks noGrp="1"/>
          </p:cNvSpPr>
          <p:nvPr>
            <p:ph type="body" sz="quarter" idx="17" hasCustomPrompt="1"/>
          </p:nvPr>
        </p:nvSpPr>
        <p:spPr>
          <a:xfrm>
            <a:off x="550800" y="4257382"/>
            <a:ext cx="5184000" cy="184150"/>
          </a:xfrm>
          <a:prstGeom prst="rect">
            <a:avLst/>
          </a:prstGeom>
        </p:spPr>
        <p:txBody>
          <a:bodyPr wrap="square"/>
          <a:lstStyle>
            <a:lvl1pPr algn="l">
              <a:spcBef>
                <a:spcPts val="0"/>
              </a:spcBef>
              <a:buFontTx/>
              <a:buNone/>
              <a:defRPr sz="1600" b="0" i="0">
                <a:latin typeface="SEB SansSerif Book" pitchFamily="2" charset="77"/>
              </a:defRPr>
            </a:lvl1pPr>
            <a:lvl2pPr marL="0" indent="0" algn="l">
              <a:buFontTx/>
              <a:buNone/>
              <a:defRPr>
                <a:latin typeface="SEB SansSerif Medium" panose="00000600000000000000" pitchFamily="2" charset="-18"/>
              </a:defRPr>
            </a:lvl2pPr>
            <a:lvl3pPr marL="180000" indent="0" algn="l">
              <a:buFontTx/>
              <a:buNone/>
              <a:defRPr>
                <a:latin typeface="SEB SansSerif Medium" panose="00000600000000000000" pitchFamily="2" charset="-18"/>
              </a:defRPr>
            </a:lvl3pPr>
            <a:lvl4pPr marL="360000" indent="0" algn="l">
              <a:buFontTx/>
              <a:buNone/>
              <a:defRPr>
                <a:latin typeface="SEB SansSerif Medium" panose="00000600000000000000" pitchFamily="2" charset="-18"/>
              </a:defRPr>
            </a:lvl4pPr>
            <a:lvl5pPr marL="540000" indent="0" algn="l">
              <a:buFontTx/>
              <a:buNone/>
              <a:defRPr>
                <a:latin typeface="SEB SansSerif Medium" panose="00000600000000000000" pitchFamily="2" charset="-18"/>
              </a:defRPr>
            </a:lvl5pPr>
          </a:lstStyle>
          <a:p>
            <a:pPr lvl="0"/>
            <a:r>
              <a:rPr lang="en-GB" noProof="0"/>
              <a:t>Heading</a:t>
            </a:r>
          </a:p>
        </p:txBody>
      </p:sp>
      <p:sp>
        <p:nvSpPr>
          <p:cNvPr id="18" name="Content Placeholder 2">
            <a:extLst>
              <a:ext uri="{FF2B5EF4-FFF2-40B4-BE49-F238E27FC236}">
                <a16:creationId xmlns:a16="http://schemas.microsoft.com/office/drawing/2014/main" id="{303D4BD7-B7E9-975B-2045-77BBB7F68C66}"/>
              </a:ext>
            </a:extLst>
          </p:cNvPr>
          <p:cNvSpPr>
            <a:spLocks noGrp="1"/>
          </p:cNvSpPr>
          <p:nvPr>
            <p:ph sz="half" idx="18" hasCustomPrompt="1"/>
          </p:nvPr>
        </p:nvSpPr>
        <p:spPr>
          <a:xfrm>
            <a:off x="6458400" y="4571190"/>
            <a:ext cx="5184000" cy="1450198"/>
          </a:xfrm>
          <a:prstGeom prst="rect">
            <a:avLst/>
          </a:prstGeom>
        </p:spPr>
        <p:txBody>
          <a:bodyPr wrap="square"/>
          <a:lstStyle>
            <a:lvl1pPr algn="l">
              <a:defRPr/>
            </a:lvl1pPr>
            <a:lvl2pPr algn="l">
              <a:defRPr/>
            </a:lvl2pPr>
            <a:lvl3pPr algn="l">
              <a:defRPr/>
            </a:lvl3pPr>
            <a:lvl4pPr algn="l">
              <a:defRPr/>
            </a:lvl4pPr>
            <a:lvl5pPr algn="l">
              <a:defRPr/>
            </a:lvl5pPr>
          </a:lstStyle>
          <a:p>
            <a:pPr lvl="0"/>
            <a:r>
              <a:rPr lang="en-GB" noProof="0"/>
              <a:t>First level (if you would like to turn on the second level of bullets, use the Tab key)</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19" name="Text Placeholder 8">
            <a:extLst>
              <a:ext uri="{FF2B5EF4-FFF2-40B4-BE49-F238E27FC236}">
                <a16:creationId xmlns:a16="http://schemas.microsoft.com/office/drawing/2014/main" id="{3766660D-4C0D-A13C-90CF-781BA4BE728B}"/>
              </a:ext>
            </a:extLst>
          </p:cNvPr>
          <p:cNvSpPr>
            <a:spLocks noGrp="1"/>
          </p:cNvSpPr>
          <p:nvPr>
            <p:ph type="body" sz="quarter" idx="19" hasCustomPrompt="1"/>
          </p:nvPr>
        </p:nvSpPr>
        <p:spPr>
          <a:xfrm>
            <a:off x="6458400" y="4257382"/>
            <a:ext cx="5184000" cy="184150"/>
          </a:xfrm>
          <a:prstGeom prst="rect">
            <a:avLst/>
          </a:prstGeom>
        </p:spPr>
        <p:txBody>
          <a:bodyPr wrap="square"/>
          <a:lstStyle>
            <a:lvl1pPr algn="l">
              <a:spcBef>
                <a:spcPts val="0"/>
              </a:spcBef>
              <a:buFontTx/>
              <a:buNone/>
              <a:defRPr sz="1600" b="0" i="0">
                <a:latin typeface="SEB SansSerif Book" pitchFamily="2" charset="77"/>
              </a:defRPr>
            </a:lvl1pPr>
            <a:lvl2pPr marL="0" indent="0" algn="l">
              <a:buFontTx/>
              <a:buNone/>
              <a:defRPr>
                <a:latin typeface="SEB SansSerif Medium" panose="00000600000000000000" pitchFamily="2" charset="-18"/>
              </a:defRPr>
            </a:lvl2pPr>
            <a:lvl3pPr marL="180000" indent="0" algn="l">
              <a:buFontTx/>
              <a:buNone/>
              <a:defRPr>
                <a:latin typeface="SEB SansSerif Medium" panose="00000600000000000000" pitchFamily="2" charset="-18"/>
              </a:defRPr>
            </a:lvl3pPr>
            <a:lvl4pPr marL="360000" indent="0" algn="l">
              <a:buFontTx/>
              <a:buNone/>
              <a:defRPr>
                <a:latin typeface="SEB SansSerif Medium" panose="00000600000000000000" pitchFamily="2" charset="-18"/>
              </a:defRPr>
            </a:lvl4pPr>
            <a:lvl5pPr marL="540000" indent="0" algn="l">
              <a:buFontTx/>
              <a:buNone/>
              <a:defRPr>
                <a:latin typeface="SEB SansSerif Medium" panose="00000600000000000000" pitchFamily="2" charset="-18"/>
              </a:defRPr>
            </a:lvl5pPr>
          </a:lstStyle>
          <a:p>
            <a:pPr lvl="0"/>
            <a:r>
              <a:rPr lang="en-GB" noProof="0"/>
              <a:t>Heading</a:t>
            </a:r>
          </a:p>
        </p:txBody>
      </p:sp>
    </p:spTree>
    <p:extLst>
      <p:ext uri="{BB962C8B-B14F-4D97-AF65-F5344CB8AC3E}">
        <p14:creationId xmlns:p14="http://schemas.microsoft.com/office/powerpoint/2010/main" val="3699293592"/>
      </p:ext>
    </p:extLst>
  </p:cSld>
  <p:clrMapOvr>
    <a:masterClrMapping/>
  </p:clrMapOvr>
  <p:extLst>
    <p:ext uri="{DCECCB84-F9BA-43D5-87BE-67443E8EF086}">
      <p15:sldGuideLst xmlns:p15="http://schemas.microsoft.com/office/powerpoint/2012/main">
        <p15:guide id="1" orient="horz" pos="1207"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6 Content and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B7F47D-AD77-C722-5BCD-164D99949DC0}"/>
              </a:ext>
            </a:extLst>
          </p:cNvPr>
          <p:cNvSpPr>
            <a:spLocks noGrp="1"/>
          </p:cNvSpPr>
          <p:nvPr>
            <p:ph type="title" hasCustomPrompt="1"/>
          </p:nvPr>
        </p:nvSpPr>
        <p:spPr/>
        <p:txBody>
          <a:bodyPr/>
          <a:lstStyle>
            <a:lvl1pPr>
              <a:defRPr/>
            </a:lvl1pPr>
          </a:lstStyle>
          <a:p>
            <a:r>
              <a:rPr lang="en-GB" noProof="0"/>
              <a:t>Your title goes here</a:t>
            </a:r>
          </a:p>
        </p:txBody>
      </p:sp>
      <p:sp>
        <p:nvSpPr>
          <p:cNvPr id="3" name="Date Placeholder 2">
            <a:extLst>
              <a:ext uri="{FF2B5EF4-FFF2-40B4-BE49-F238E27FC236}">
                <a16:creationId xmlns:a16="http://schemas.microsoft.com/office/drawing/2014/main" id="{0771CA8E-06F4-03DC-2D85-15C6283BA577}"/>
              </a:ext>
            </a:extLst>
          </p:cNvPr>
          <p:cNvSpPr>
            <a:spLocks noGrp="1"/>
          </p:cNvSpPr>
          <p:nvPr>
            <p:ph type="dt" sz="half" idx="10"/>
          </p:nvPr>
        </p:nvSpPr>
        <p:spPr/>
        <p:txBody>
          <a:bodyPr/>
          <a:lstStyle/>
          <a:p>
            <a:r>
              <a:rPr lang="en-GB" noProof="0"/>
              <a:t>20/08/2024</a:t>
            </a:r>
          </a:p>
        </p:txBody>
      </p:sp>
      <p:sp>
        <p:nvSpPr>
          <p:cNvPr id="4" name="Footer Placeholder 3">
            <a:extLst>
              <a:ext uri="{FF2B5EF4-FFF2-40B4-BE49-F238E27FC236}">
                <a16:creationId xmlns:a16="http://schemas.microsoft.com/office/drawing/2014/main" id="{B6599CE4-2A42-AA28-30A6-564FD291A6F5}"/>
              </a:ext>
            </a:extLst>
          </p:cNvPr>
          <p:cNvSpPr>
            <a:spLocks noGrp="1"/>
          </p:cNvSpPr>
          <p:nvPr>
            <p:ph type="ftr" sz="quarter" idx="11"/>
          </p:nvPr>
        </p:nvSpPr>
        <p:spPr/>
        <p:txBody>
          <a:bodyPr/>
          <a:lstStyle/>
          <a:p>
            <a:r>
              <a:rPr lang="en-GB" noProof="0"/>
              <a:t>Name </a:t>
            </a:r>
            <a:r>
              <a:rPr lang="en-GB" noProof="0" err="1"/>
              <a:t>Namesson</a:t>
            </a:r>
            <a:r>
              <a:rPr lang="en-GB" noProof="0"/>
              <a:t> – Information class: Confidential (C3)</a:t>
            </a:r>
          </a:p>
        </p:txBody>
      </p:sp>
      <p:sp>
        <p:nvSpPr>
          <p:cNvPr id="5" name="Slide Number Placeholder 4">
            <a:extLst>
              <a:ext uri="{FF2B5EF4-FFF2-40B4-BE49-F238E27FC236}">
                <a16:creationId xmlns:a16="http://schemas.microsoft.com/office/drawing/2014/main" id="{617AE22E-B5B6-C64A-948E-3A75480C6E94}"/>
              </a:ext>
            </a:extLst>
          </p:cNvPr>
          <p:cNvSpPr>
            <a:spLocks noGrp="1"/>
          </p:cNvSpPr>
          <p:nvPr>
            <p:ph type="sldNum" sz="quarter" idx="12"/>
          </p:nvPr>
        </p:nvSpPr>
        <p:spPr/>
        <p:txBody>
          <a:bodyPr/>
          <a:lstStyle/>
          <a:p>
            <a:fld id="{1E8D132F-CB07-4565-AFAB-8119C0738F44}" type="slidenum">
              <a:rPr lang="en-GB" noProof="0" smtClean="0"/>
              <a:t>‹#›</a:t>
            </a:fld>
            <a:endParaRPr lang="en-GB" noProof="0"/>
          </a:p>
        </p:txBody>
      </p:sp>
      <p:sp>
        <p:nvSpPr>
          <p:cNvPr id="6" name="Content Placeholder 2">
            <a:extLst>
              <a:ext uri="{FF2B5EF4-FFF2-40B4-BE49-F238E27FC236}">
                <a16:creationId xmlns:a16="http://schemas.microsoft.com/office/drawing/2014/main" id="{AA44B3FD-FF9E-CE97-3EDF-D56461233BCF}"/>
              </a:ext>
            </a:extLst>
          </p:cNvPr>
          <p:cNvSpPr>
            <a:spLocks noGrp="1"/>
          </p:cNvSpPr>
          <p:nvPr>
            <p:ph sz="half" idx="1" hasCustomPrompt="1"/>
          </p:nvPr>
        </p:nvSpPr>
        <p:spPr>
          <a:xfrm>
            <a:off x="550800" y="2248534"/>
            <a:ext cx="3466800" cy="1450198"/>
          </a:xfrm>
          <a:prstGeom prst="rect">
            <a:avLst/>
          </a:prstGeom>
        </p:spPr>
        <p:txBody>
          <a:bodyPr wrap="square"/>
          <a:lstStyle>
            <a:lvl1pPr algn="l">
              <a:defRPr sz="1100"/>
            </a:lvl1pPr>
            <a:lvl2pPr algn="l">
              <a:defRPr sz="1100"/>
            </a:lvl2pPr>
            <a:lvl3pPr algn="l">
              <a:defRPr sz="1100"/>
            </a:lvl3pPr>
            <a:lvl4pPr algn="l">
              <a:defRPr sz="1100"/>
            </a:lvl4pPr>
            <a:lvl5pPr algn="l">
              <a:defRPr sz="1100"/>
            </a:lvl5pPr>
          </a:lstStyle>
          <a:p>
            <a:pPr lvl="0"/>
            <a:r>
              <a:rPr lang="en-GB" noProof="0"/>
              <a:t>First level (if you would like to turn on the second level of bullets, use the Tab key)</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7" name="Text Placeholder 8">
            <a:extLst>
              <a:ext uri="{FF2B5EF4-FFF2-40B4-BE49-F238E27FC236}">
                <a16:creationId xmlns:a16="http://schemas.microsoft.com/office/drawing/2014/main" id="{3D8672C1-5959-C9B3-40EA-036CB80062B9}"/>
              </a:ext>
            </a:extLst>
          </p:cNvPr>
          <p:cNvSpPr>
            <a:spLocks noGrp="1"/>
          </p:cNvSpPr>
          <p:nvPr>
            <p:ph type="body" sz="quarter" idx="13" hasCustomPrompt="1"/>
          </p:nvPr>
        </p:nvSpPr>
        <p:spPr>
          <a:xfrm>
            <a:off x="550800" y="1934726"/>
            <a:ext cx="3466800" cy="184150"/>
          </a:xfrm>
          <a:prstGeom prst="rect">
            <a:avLst/>
          </a:prstGeom>
        </p:spPr>
        <p:txBody>
          <a:bodyPr wrap="square"/>
          <a:lstStyle>
            <a:lvl1pPr algn="l">
              <a:spcBef>
                <a:spcPts val="0"/>
              </a:spcBef>
              <a:buFontTx/>
              <a:buNone/>
              <a:defRPr sz="1400" b="0" i="0">
                <a:latin typeface="SEB SansSerif Book" pitchFamily="2" charset="77"/>
              </a:defRPr>
            </a:lvl1pPr>
            <a:lvl2pPr marL="0" indent="0" algn="l">
              <a:buFontTx/>
              <a:buNone/>
              <a:defRPr>
                <a:latin typeface="SEB SansSerif Medium" panose="00000600000000000000" pitchFamily="2" charset="-18"/>
              </a:defRPr>
            </a:lvl2pPr>
            <a:lvl3pPr marL="180000" indent="0" algn="l">
              <a:buFontTx/>
              <a:buNone/>
              <a:defRPr>
                <a:latin typeface="SEB SansSerif Medium" panose="00000600000000000000" pitchFamily="2" charset="-18"/>
              </a:defRPr>
            </a:lvl3pPr>
            <a:lvl4pPr marL="360000" indent="0" algn="l">
              <a:buFontTx/>
              <a:buNone/>
              <a:defRPr>
                <a:latin typeface="SEB SansSerif Medium" panose="00000600000000000000" pitchFamily="2" charset="-18"/>
              </a:defRPr>
            </a:lvl4pPr>
            <a:lvl5pPr marL="540000" indent="0" algn="l">
              <a:buFontTx/>
              <a:buNone/>
              <a:defRPr>
                <a:latin typeface="SEB SansSerif Medium" panose="00000600000000000000" pitchFamily="2" charset="-18"/>
              </a:defRPr>
            </a:lvl5pPr>
          </a:lstStyle>
          <a:p>
            <a:pPr lvl="0"/>
            <a:r>
              <a:rPr lang="en-GB" noProof="0"/>
              <a:t>Heading</a:t>
            </a:r>
          </a:p>
        </p:txBody>
      </p:sp>
      <p:sp>
        <p:nvSpPr>
          <p:cNvPr id="8" name="Content Placeholder 13">
            <a:extLst>
              <a:ext uri="{FF2B5EF4-FFF2-40B4-BE49-F238E27FC236}">
                <a16:creationId xmlns:a16="http://schemas.microsoft.com/office/drawing/2014/main" id="{BB7453A4-F4E2-CDED-303A-CC3E50785B73}"/>
              </a:ext>
            </a:extLst>
          </p:cNvPr>
          <p:cNvSpPr>
            <a:spLocks noGrp="1"/>
          </p:cNvSpPr>
          <p:nvPr>
            <p:ph sz="quarter" idx="14" hasCustomPrompt="1"/>
          </p:nvPr>
        </p:nvSpPr>
        <p:spPr>
          <a:xfrm>
            <a:off x="4363200" y="2248534"/>
            <a:ext cx="3466800" cy="1450198"/>
          </a:xfrm>
          <a:prstGeom prst="rect">
            <a:avLst/>
          </a:prstGeom>
        </p:spPr>
        <p:txBody>
          <a:bodyPr wrap="square"/>
          <a:lstStyle>
            <a:lvl1pPr algn="l">
              <a:defRPr sz="1100"/>
            </a:lvl1pPr>
            <a:lvl2pPr algn="l">
              <a:defRPr sz="1100"/>
            </a:lvl2pPr>
            <a:lvl3pPr algn="l">
              <a:defRPr sz="1100"/>
            </a:lvl3pPr>
            <a:lvl4pPr algn="l">
              <a:defRPr sz="1100"/>
            </a:lvl4pPr>
            <a:lvl5pPr algn="l">
              <a:defRPr sz="1100"/>
            </a:lvl5pPr>
          </a:lstStyle>
          <a:p>
            <a:pPr lvl="0"/>
            <a:r>
              <a:rPr lang="en-GB" noProof="0"/>
              <a:t>First level (if you would like to turn on the second level of bullets, use the Tab key)</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9" name="Content Placeholder 13">
            <a:extLst>
              <a:ext uri="{FF2B5EF4-FFF2-40B4-BE49-F238E27FC236}">
                <a16:creationId xmlns:a16="http://schemas.microsoft.com/office/drawing/2014/main" id="{FD944CB6-24D9-FB9C-529C-3B5D2408756B}"/>
              </a:ext>
            </a:extLst>
          </p:cNvPr>
          <p:cNvSpPr>
            <a:spLocks noGrp="1"/>
          </p:cNvSpPr>
          <p:nvPr>
            <p:ph sz="quarter" idx="15" hasCustomPrompt="1"/>
          </p:nvPr>
        </p:nvSpPr>
        <p:spPr>
          <a:xfrm>
            <a:off x="8175599" y="2248534"/>
            <a:ext cx="3466800" cy="1450198"/>
          </a:xfrm>
          <a:prstGeom prst="rect">
            <a:avLst/>
          </a:prstGeom>
        </p:spPr>
        <p:txBody>
          <a:bodyPr wrap="square"/>
          <a:lstStyle>
            <a:lvl1pPr algn="l">
              <a:defRPr sz="1100"/>
            </a:lvl1pPr>
            <a:lvl2pPr algn="l">
              <a:defRPr sz="1100"/>
            </a:lvl2pPr>
            <a:lvl3pPr algn="l">
              <a:defRPr sz="1100"/>
            </a:lvl3pPr>
            <a:lvl4pPr algn="l">
              <a:defRPr sz="1100"/>
            </a:lvl4pPr>
            <a:lvl5pPr algn="l">
              <a:defRPr sz="1100"/>
            </a:lvl5pPr>
          </a:lstStyle>
          <a:p>
            <a:pPr lvl="0"/>
            <a:r>
              <a:rPr lang="en-GB" noProof="0"/>
              <a:t>First level (if you would like to turn on the second level of bullets, use the Tab key)</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10" name="Text Placeholder 8">
            <a:extLst>
              <a:ext uri="{FF2B5EF4-FFF2-40B4-BE49-F238E27FC236}">
                <a16:creationId xmlns:a16="http://schemas.microsoft.com/office/drawing/2014/main" id="{228BBE39-6BBC-E038-1A9D-24E08C720515}"/>
              </a:ext>
            </a:extLst>
          </p:cNvPr>
          <p:cNvSpPr>
            <a:spLocks noGrp="1"/>
          </p:cNvSpPr>
          <p:nvPr>
            <p:ph type="body" sz="quarter" idx="16" hasCustomPrompt="1"/>
          </p:nvPr>
        </p:nvSpPr>
        <p:spPr>
          <a:xfrm>
            <a:off x="4363200" y="1934726"/>
            <a:ext cx="3466800" cy="184150"/>
          </a:xfrm>
          <a:prstGeom prst="rect">
            <a:avLst/>
          </a:prstGeom>
        </p:spPr>
        <p:txBody>
          <a:bodyPr wrap="square"/>
          <a:lstStyle>
            <a:lvl1pPr algn="l">
              <a:spcBef>
                <a:spcPts val="0"/>
              </a:spcBef>
              <a:buFontTx/>
              <a:buNone/>
              <a:defRPr sz="1400" b="0" i="0">
                <a:latin typeface="SEB SansSerif Book" pitchFamily="2" charset="77"/>
              </a:defRPr>
            </a:lvl1pPr>
            <a:lvl2pPr marL="0" indent="0" algn="l">
              <a:buFontTx/>
              <a:buNone/>
              <a:defRPr>
                <a:latin typeface="SEB SansSerif Medium" panose="00000600000000000000" pitchFamily="2" charset="-18"/>
              </a:defRPr>
            </a:lvl2pPr>
            <a:lvl3pPr marL="180000" indent="0" algn="l">
              <a:buFontTx/>
              <a:buNone/>
              <a:defRPr>
                <a:latin typeface="SEB SansSerif Medium" panose="00000600000000000000" pitchFamily="2" charset="-18"/>
              </a:defRPr>
            </a:lvl3pPr>
            <a:lvl4pPr marL="360000" indent="0" algn="l">
              <a:buFontTx/>
              <a:buNone/>
              <a:defRPr>
                <a:latin typeface="SEB SansSerif Medium" panose="00000600000000000000" pitchFamily="2" charset="-18"/>
              </a:defRPr>
            </a:lvl4pPr>
            <a:lvl5pPr marL="540000" indent="0" algn="l">
              <a:buFontTx/>
              <a:buNone/>
              <a:defRPr>
                <a:latin typeface="SEB SansSerif Medium" panose="00000600000000000000" pitchFamily="2" charset="-18"/>
              </a:defRPr>
            </a:lvl5pPr>
          </a:lstStyle>
          <a:p>
            <a:pPr lvl="0"/>
            <a:r>
              <a:rPr lang="en-GB" noProof="0"/>
              <a:t>Heading</a:t>
            </a:r>
          </a:p>
        </p:txBody>
      </p:sp>
      <p:sp>
        <p:nvSpPr>
          <p:cNvPr id="11" name="Text Placeholder 8">
            <a:extLst>
              <a:ext uri="{FF2B5EF4-FFF2-40B4-BE49-F238E27FC236}">
                <a16:creationId xmlns:a16="http://schemas.microsoft.com/office/drawing/2014/main" id="{784C0318-7E9E-2F4D-5875-B27AD671BFB4}"/>
              </a:ext>
            </a:extLst>
          </p:cNvPr>
          <p:cNvSpPr>
            <a:spLocks noGrp="1"/>
          </p:cNvSpPr>
          <p:nvPr>
            <p:ph type="body" sz="quarter" idx="17" hasCustomPrompt="1"/>
          </p:nvPr>
        </p:nvSpPr>
        <p:spPr>
          <a:xfrm>
            <a:off x="8175599" y="1934726"/>
            <a:ext cx="3466800" cy="184150"/>
          </a:xfrm>
          <a:prstGeom prst="rect">
            <a:avLst/>
          </a:prstGeom>
        </p:spPr>
        <p:txBody>
          <a:bodyPr wrap="square"/>
          <a:lstStyle>
            <a:lvl1pPr algn="l">
              <a:spcBef>
                <a:spcPts val="0"/>
              </a:spcBef>
              <a:buFontTx/>
              <a:buNone/>
              <a:defRPr sz="1400" b="0" i="0">
                <a:latin typeface="SEB SansSerif Book" pitchFamily="2" charset="77"/>
              </a:defRPr>
            </a:lvl1pPr>
            <a:lvl2pPr marL="0" indent="0" algn="l">
              <a:buFontTx/>
              <a:buNone/>
              <a:defRPr>
                <a:latin typeface="SEB SansSerif Medium" panose="00000600000000000000" pitchFamily="2" charset="-18"/>
              </a:defRPr>
            </a:lvl2pPr>
            <a:lvl3pPr marL="180000" indent="0" algn="l">
              <a:buFontTx/>
              <a:buNone/>
              <a:defRPr>
                <a:latin typeface="SEB SansSerif Medium" panose="00000600000000000000" pitchFamily="2" charset="-18"/>
              </a:defRPr>
            </a:lvl3pPr>
            <a:lvl4pPr marL="360000" indent="0" algn="l">
              <a:buFontTx/>
              <a:buNone/>
              <a:defRPr>
                <a:latin typeface="SEB SansSerif Medium" panose="00000600000000000000" pitchFamily="2" charset="-18"/>
              </a:defRPr>
            </a:lvl4pPr>
            <a:lvl5pPr marL="540000" indent="0" algn="l">
              <a:buFontTx/>
              <a:buNone/>
              <a:defRPr>
                <a:latin typeface="SEB SansSerif Medium" panose="00000600000000000000" pitchFamily="2" charset="-18"/>
              </a:defRPr>
            </a:lvl5pPr>
          </a:lstStyle>
          <a:p>
            <a:pPr lvl="0"/>
            <a:r>
              <a:rPr lang="en-GB" noProof="0"/>
              <a:t>Heading</a:t>
            </a:r>
          </a:p>
        </p:txBody>
      </p:sp>
      <p:sp>
        <p:nvSpPr>
          <p:cNvPr id="20" name="Content Placeholder 2">
            <a:extLst>
              <a:ext uri="{FF2B5EF4-FFF2-40B4-BE49-F238E27FC236}">
                <a16:creationId xmlns:a16="http://schemas.microsoft.com/office/drawing/2014/main" id="{4A090032-59A0-0D55-2E26-950D78621E0A}"/>
              </a:ext>
            </a:extLst>
          </p:cNvPr>
          <p:cNvSpPr>
            <a:spLocks noGrp="1"/>
          </p:cNvSpPr>
          <p:nvPr>
            <p:ph sz="half" idx="18" hasCustomPrompt="1"/>
          </p:nvPr>
        </p:nvSpPr>
        <p:spPr>
          <a:xfrm>
            <a:off x="549275" y="4571190"/>
            <a:ext cx="3466800" cy="1450198"/>
          </a:xfrm>
          <a:prstGeom prst="rect">
            <a:avLst/>
          </a:prstGeom>
        </p:spPr>
        <p:txBody>
          <a:bodyPr wrap="square"/>
          <a:lstStyle>
            <a:lvl1pPr algn="l">
              <a:defRPr sz="1100"/>
            </a:lvl1pPr>
            <a:lvl2pPr algn="l">
              <a:defRPr sz="1100"/>
            </a:lvl2pPr>
            <a:lvl3pPr algn="l">
              <a:defRPr sz="1100"/>
            </a:lvl3pPr>
            <a:lvl4pPr algn="l">
              <a:defRPr sz="1100"/>
            </a:lvl4pPr>
            <a:lvl5pPr algn="l">
              <a:defRPr sz="1100"/>
            </a:lvl5pPr>
          </a:lstStyle>
          <a:p>
            <a:pPr lvl="0"/>
            <a:r>
              <a:rPr lang="en-GB" noProof="0"/>
              <a:t>First level (if you would like to turn on the second level of bullets, use the Tab key)</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21" name="Text Placeholder 8">
            <a:extLst>
              <a:ext uri="{FF2B5EF4-FFF2-40B4-BE49-F238E27FC236}">
                <a16:creationId xmlns:a16="http://schemas.microsoft.com/office/drawing/2014/main" id="{2A132379-FFEC-92A7-5560-86F016CB15D2}"/>
              </a:ext>
            </a:extLst>
          </p:cNvPr>
          <p:cNvSpPr>
            <a:spLocks noGrp="1"/>
          </p:cNvSpPr>
          <p:nvPr>
            <p:ph type="body" sz="quarter" idx="19" hasCustomPrompt="1"/>
          </p:nvPr>
        </p:nvSpPr>
        <p:spPr>
          <a:xfrm>
            <a:off x="549275" y="4257382"/>
            <a:ext cx="3466800" cy="184150"/>
          </a:xfrm>
          <a:prstGeom prst="rect">
            <a:avLst/>
          </a:prstGeom>
        </p:spPr>
        <p:txBody>
          <a:bodyPr wrap="square"/>
          <a:lstStyle>
            <a:lvl1pPr algn="l">
              <a:spcBef>
                <a:spcPts val="0"/>
              </a:spcBef>
              <a:buFontTx/>
              <a:buNone/>
              <a:defRPr sz="1400" b="0" i="0">
                <a:latin typeface="SEB SansSerif Book" pitchFamily="2" charset="77"/>
              </a:defRPr>
            </a:lvl1pPr>
            <a:lvl2pPr marL="0" indent="0" algn="l">
              <a:buFontTx/>
              <a:buNone/>
              <a:defRPr>
                <a:latin typeface="SEB SansSerif Medium" panose="00000600000000000000" pitchFamily="2" charset="-18"/>
              </a:defRPr>
            </a:lvl2pPr>
            <a:lvl3pPr marL="180000" indent="0" algn="l">
              <a:buFontTx/>
              <a:buNone/>
              <a:defRPr>
                <a:latin typeface="SEB SansSerif Medium" panose="00000600000000000000" pitchFamily="2" charset="-18"/>
              </a:defRPr>
            </a:lvl3pPr>
            <a:lvl4pPr marL="360000" indent="0" algn="l">
              <a:buFontTx/>
              <a:buNone/>
              <a:defRPr>
                <a:latin typeface="SEB SansSerif Medium" panose="00000600000000000000" pitchFamily="2" charset="-18"/>
              </a:defRPr>
            </a:lvl4pPr>
            <a:lvl5pPr marL="540000" indent="0" algn="l">
              <a:buFontTx/>
              <a:buNone/>
              <a:defRPr>
                <a:latin typeface="SEB SansSerif Medium" panose="00000600000000000000" pitchFamily="2" charset="-18"/>
              </a:defRPr>
            </a:lvl5pPr>
          </a:lstStyle>
          <a:p>
            <a:pPr lvl="0"/>
            <a:r>
              <a:rPr lang="en-GB" noProof="0"/>
              <a:t>Heading</a:t>
            </a:r>
          </a:p>
        </p:txBody>
      </p:sp>
      <p:sp>
        <p:nvSpPr>
          <p:cNvPr id="22" name="Content Placeholder 13">
            <a:extLst>
              <a:ext uri="{FF2B5EF4-FFF2-40B4-BE49-F238E27FC236}">
                <a16:creationId xmlns:a16="http://schemas.microsoft.com/office/drawing/2014/main" id="{9F15893A-D347-BE2B-330A-D6F286369996}"/>
              </a:ext>
            </a:extLst>
          </p:cNvPr>
          <p:cNvSpPr>
            <a:spLocks noGrp="1"/>
          </p:cNvSpPr>
          <p:nvPr>
            <p:ph sz="quarter" idx="20" hasCustomPrompt="1"/>
          </p:nvPr>
        </p:nvSpPr>
        <p:spPr>
          <a:xfrm>
            <a:off x="4361675" y="4571190"/>
            <a:ext cx="3466800" cy="1450198"/>
          </a:xfrm>
          <a:prstGeom prst="rect">
            <a:avLst/>
          </a:prstGeom>
        </p:spPr>
        <p:txBody>
          <a:bodyPr wrap="square"/>
          <a:lstStyle>
            <a:lvl1pPr algn="l">
              <a:defRPr sz="1100"/>
            </a:lvl1pPr>
            <a:lvl2pPr algn="l">
              <a:defRPr sz="1100"/>
            </a:lvl2pPr>
            <a:lvl3pPr algn="l">
              <a:defRPr sz="1100"/>
            </a:lvl3pPr>
            <a:lvl4pPr algn="l">
              <a:defRPr sz="1100"/>
            </a:lvl4pPr>
            <a:lvl5pPr algn="l">
              <a:defRPr sz="1100"/>
            </a:lvl5pPr>
          </a:lstStyle>
          <a:p>
            <a:pPr lvl="0"/>
            <a:r>
              <a:rPr lang="en-GB" noProof="0"/>
              <a:t>First level (if you would like to turn on the second level of bullets, use the Tab key)</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23" name="Content Placeholder 13">
            <a:extLst>
              <a:ext uri="{FF2B5EF4-FFF2-40B4-BE49-F238E27FC236}">
                <a16:creationId xmlns:a16="http://schemas.microsoft.com/office/drawing/2014/main" id="{1DB675C4-4602-5CC6-2497-A04C3DF4E57F}"/>
              </a:ext>
            </a:extLst>
          </p:cNvPr>
          <p:cNvSpPr>
            <a:spLocks noGrp="1"/>
          </p:cNvSpPr>
          <p:nvPr>
            <p:ph sz="quarter" idx="21" hasCustomPrompt="1"/>
          </p:nvPr>
        </p:nvSpPr>
        <p:spPr>
          <a:xfrm>
            <a:off x="8174074" y="4571190"/>
            <a:ext cx="3466800" cy="1450198"/>
          </a:xfrm>
          <a:prstGeom prst="rect">
            <a:avLst/>
          </a:prstGeom>
        </p:spPr>
        <p:txBody>
          <a:bodyPr wrap="square"/>
          <a:lstStyle>
            <a:lvl1pPr algn="l">
              <a:defRPr sz="1100"/>
            </a:lvl1pPr>
            <a:lvl2pPr algn="l">
              <a:defRPr sz="1100"/>
            </a:lvl2pPr>
            <a:lvl3pPr algn="l">
              <a:defRPr sz="1100"/>
            </a:lvl3pPr>
            <a:lvl4pPr algn="l">
              <a:defRPr sz="1100"/>
            </a:lvl4pPr>
            <a:lvl5pPr algn="l">
              <a:defRPr sz="1100"/>
            </a:lvl5pPr>
          </a:lstStyle>
          <a:p>
            <a:pPr lvl="0"/>
            <a:r>
              <a:rPr lang="en-GB" noProof="0"/>
              <a:t>First level (if you would like to turn on the second level of bullets, use the Tab key)</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24" name="Text Placeholder 8">
            <a:extLst>
              <a:ext uri="{FF2B5EF4-FFF2-40B4-BE49-F238E27FC236}">
                <a16:creationId xmlns:a16="http://schemas.microsoft.com/office/drawing/2014/main" id="{23C8A857-4DA5-2C61-ACCA-54F2B3F905FE}"/>
              </a:ext>
            </a:extLst>
          </p:cNvPr>
          <p:cNvSpPr>
            <a:spLocks noGrp="1"/>
          </p:cNvSpPr>
          <p:nvPr>
            <p:ph type="body" sz="quarter" idx="22" hasCustomPrompt="1"/>
          </p:nvPr>
        </p:nvSpPr>
        <p:spPr>
          <a:xfrm>
            <a:off x="4361675" y="4257382"/>
            <a:ext cx="3466800" cy="184150"/>
          </a:xfrm>
          <a:prstGeom prst="rect">
            <a:avLst/>
          </a:prstGeom>
        </p:spPr>
        <p:txBody>
          <a:bodyPr wrap="square"/>
          <a:lstStyle>
            <a:lvl1pPr algn="l">
              <a:spcBef>
                <a:spcPts val="0"/>
              </a:spcBef>
              <a:buFontTx/>
              <a:buNone/>
              <a:defRPr sz="1400" b="0" i="0">
                <a:latin typeface="SEB SansSerif Book" pitchFamily="2" charset="77"/>
              </a:defRPr>
            </a:lvl1pPr>
            <a:lvl2pPr marL="0" indent="0" algn="l">
              <a:buFontTx/>
              <a:buNone/>
              <a:defRPr>
                <a:latin typeface="SEB SansSerif Medium" panose="00000600000000000000" pitchFamily="2" charset="-18"/>
              </a:defRPr>
            </a:lvl2pPr>
            <a:lvl3pPr marL="180000" indent="0" algn="l">
              <a:buFontTx/>
              <a:buNone/>
              <a:defRPr>
                <a:latin typeface="SEB SansSerif Medium" panose="00000600000000000000" pitchFamily="2" charset="-18"/>
              </a:defRPr>
            </a:lvl3pPr>
            <a:lvl4pPr marL="360000" indent="0" algn="l">
              <a:buFontTx/>
              <a:buNone/>
              <a:defRPr>
                <a:latin typeface="SEB SansSerif Medium" panose="00000600000000000000" pitchFamily="2" charset="-18"/>
              </a:defRPr>
            </a:lvl4pPr>
            <a:lvl5pPr marL="540000" indent="0" algn="l">
              <a:buFontTx/>
              <a:buNone/>
              <a:defRPr>
                <a:latin typeface="SEB SansSerif Medium" panose="00000600000000000000" pitchFamily="2" charset="-18"/>
              </a:defRPr>
            </a:lvl5pPr>
          </a:lstStyle>
          <a:p>
            <a:pPr lvl="0"/>
            <a:r>
              <a:rPr lang="en-GB" noProof="0"/>
              <a:t>Heading</a:t>
            </a:r>
          </a:p>
        </p:txBody>
      </p:sp>
      <p:sp>
        <p:nvSpPr>
          <p:cNvPr id="25" name="Text Placeholder 8">
            <a:extLst>
              <a:ext uri="{FF2B5EF4-FFF2-40B4-BE49-F238E27FC236}">
                <a16:creationId xmlns:a16="http://schemas.microsoft.com/office/drawing/2014/main" id="{DDD448C3-7458-BAA3-ABF6-7EC54178CFD1}"/>
              </a:ext>
            </a:extLst>
          </p:cNvPr>
          <p:cNvSpPr>
            <a:spLocks noGrp="1"/>
          </p:cNvSpPr>
          <p:nvPr>
            <p:ph type="body" sz="quarter" idx="23" hasCustomPrompt="1"/>
          </p:nvPr>
        </p:nvSpPr>
        <p:spPr>
          <a:xfrm>
            <a:off x="8174074" y="4257382"/>
            <a:ext cx="3466800" cy="184150"/>
          </a:xfrm>
          <a:prstGeom prst="rect">
            <a:avLst/>
          </a:prstGeom>
        </p:spPr>
        <p:txBody>
          <a:bodyPr wrap="square"/>
          <a:lstStyle>
            <a:lvl1pPr algn="l">
              <a:spcBef>
                <a:spcPts val="0"/>
              </a:spcBef>
              <a:buFontTx/>
              <a:buNone/>
              <a:defRPr sz="1400" b="0" i="0">
                <a:latin typeface="SEB SansSerif Book" pitchFamily="2" charset="77"/>
              </a:defRPr>
            </a:lvl1pPr>
            <a:lvl2pPr marL="0" indent="0" algn="l">
              <a:buFontTx/>
              <a:buNone/>
              <a:defRPr>
                <a:latin typeface="SEB SansSerif Medium" panose="00000600000000000000" pitchFamily="2" charset="-18"/>
              </a:defRPr>
            </a:lvl2pPr>
            <a:lvl3pPr marL="180000" indent="0" algn="l">
              <a:buFontTx/>
              <a:buNone/>
              <a:defRPr>
                <a:latin typeface="SEB SansSerif Medium" panose="00000600000000000000" pitchFamily="2" charset="-18"/>
              </a:defRPr>
            </a:lvl3pPr>
            <a:lvl4pPr marL="360000" indent="0" algn="l">
              <a:buFontTx/>
              <a:buNone/>
              <a:defRPr>
                <a:latin typeface="SEB SansSerif Medium" panose="00000600000000000000" pitchFamily="2" charset="-18"/>
              </a:defRPr>
            </a:lvl4pPr>
            <a:lvl5pPr marL="540000" indent="0" algn="l">
              <a:buFontTx/>
              <a:buNone/>
              <a:defRPr>
                <a:latin typeface="SEB SansSerif Medium" panose="00000600000000000000" pitchFamily="2" charset="-18"/>
              </a:defRPr>
            </a:lvl5pPr>
          </a:lstStyle>
          <a:p>
            <a:pPr lvl="0"/>
            <a:r>
              <a:rPr lang="en-GB" noProof="0"/>
              <a:t>Heading</a:t>
            </a:r>
          </a:p>
        </p:txBody>
      </p:sp>
    </p:spTree>
    <p:extLst>
      <p:ext uri="{BB962C8B-B14F-4D97-AF65-F5344CB8AC3E}">
        <p14:creationId xmlns:p14="http://schemas.microsoft.com/office/powerpoint/2010/main" val="3554386832"/>
      </p:ext>
    </p:extLst>
  </p:cSld>
  <p:clrMapOvr>
    <a:masterClrMapping/>
  </p:clrMapOvr>
  <p:extLst>
    <p:ext uri="{DCECCB84-F9BA-43D5-87BE-67443E8EF086}">
      <p15:sldGuideLst xmlns:p15="http://schemas.microsoft.com/office/powerpoint/2012/main">
        <p15:guide id="1" orient="horz" pos="1207"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text left WH logo">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F47DD787-D60C-CF12-D5D3-9733106E4B83}"/>
              </a:ext>
            </a:extLst>
          </p:cNvPr>
          <p:cNvSpPr>
            <a:spLocks noGrp="1"/>
          </p:cNvSpPr>
          <p:nvPr>
            <p:ph type="pic" sz="quarter" idx="14" hasCustomPrompt="1"/>
          </p:nvPr>
        </p:nvSpPr>
        <p:spPr>
          <a:xfrm>
            <a:off x="0" y="0"/>
            <a:ext cx="12192000" cy="6858000"/>
          </a:xfrm>
          <a:prstGeom prst="rect">
            <a:avLst/>
          </a:prstGeom>
          <a:solidFill>
            <a:schemeClr val="bg1">
              <a:lumMod val="85000"/>
            </a:schemeClr>
          </a:solidFill>
        </p:spPr>
        <p:txBody>
          <a:bodyPr wrap="square"/>
          <a:lstStyle>
            <a:lvl1pPr algn="ctr">
              <a:defRPr sz="2000"/>
            </a:lvl1pPr>
          </a:lstStyle>
          <a:p>
            <a:r>
              <a:rPr lang="en-GB" noProof="0"/>
              <a:t>Click on the icon to add a picture</a:t>
            </a:r>
          </a:p>
        </p:txBody>
      </p:sp>
      <p:sp>
        <p:nvSpPr>
          <p:cNvPr id="3" name="Date Placeholder 2">
            <a:extLst>
              <a:ext uri="{FF2B5EF4-FFF2-40B4-BE49-F238E27FC236}">
                <a16:creationId xmlns:a16="http://schemas.microsoft.com/office/drawing/2014/main" id="{7981A567-2912-8F8B-0889-EC8C2B97E245}"/>
              </a:ext>
            </a:extLst>
          </p:cNvPr>
          <p:cNvSpPr>
            <a:spLocks noGrp="1"/>
          </p:cNvSpPr>
          <p:nvPr>
            <p:ph type="dt" sz="half" idx="10"/>
          </p:nvPr>
        </p:nvSpPr>
        <p:spPr/>
        <p:txBody>
          <a:bodyPr/>
          <a:lstStyle>
            <a:lvl1pPr>
              <a:defRPr>
                <a:solidFill>
                  <a:schemeClr val="bg1"/>
                </a:solidFill>
              </a:defRPr>
            </a:lvl1pPr>
          </a:lstStyle>
          <a:p>
            <a:r>
              <a:rPr lang="en-GB" noProof="0"/>
              <a:t>20/08/2024</a:t>
            </a:r>
          </a:p>
        </p:txBody>
      </p:sp>
      <p:sp>
        <p:nvSpPr>
          <p:cNvPr id="4" name="Footer Placeholder 3">
            <a:extLst>
              <a:ext uri="{FF2B5EF4-FFF2-40B4-BE49-F238E27FC236}">
                <a16:creationId xmlns:a16="http://schemas.microsoft.com/office/drawing/2014/main" id="{3B4696B7-0EAE-2E14-2535-BD3D05E16359}"/>
              </a:ext>
            </a:extLst>
          </p:cNvPr>
          <p:cNvSpPr>
            <a:spLocks noGrp="1"/>
          </p:cNvSpPr>
          <p:nvPr>
            <p:ph type="ftr" sz="quarter" idx="11"/>
          </p:nvPr>
        </p:nvSpPr>
        <p:spPr/>
        <p:txBody>
          <a:bodyPr/>
          <a:lstStyle>
            <a:lvl1pPr>
              <a:defRPr>
                <a:solidFill>
                  <a:schemeClr val="bg1"/>
                </a:solidFill>
              </a:defRPr>
            </a:lvl1pPr>
          </a:lstStyle>
          <a:p>
            <a:r>
              <a:rPr lang="en-GB" noProof="0"/>
              <a:t>Name </a:t>
            </a:r>
            <a:r>
              <a:rPr lang="en-GB" noProof="0" err="1"/>
              <a:t>Namesson</a:t>
            </a:r>
            <a:r>
              <a:rPr lang="en-GB" noProof="0"/>
              <a:t> – Information class: Confidential (C3)</a:t>
            </a:r>
          </a:p>
        </p:txBody>
      </p:sp>
      <p:sp>
        <p:nvSpPr>
          <p:cNvPr id="5" name="Slide Number Placeholder 4">
            <a:extLst>
              <a:ext uri="{FF2B5EF4-FFF2-40B4-BE49-F238E27FC236}">
                <a16:creationId xmlns:a16="http://schemas.microsoft.com/office/drawing/2014/main" id="{D3AA6C03-9F7B-55E2-CC1B-77596F507B77}"/>
              </a:ext>
            </a:extLst>
          </p:cNvPr>
          <p:cNvSpPr>
            <a:spLocks noGrp="1"/>
          </p:cNvSpPr>
          <p:nvPr>
            <p:ph type="sldNum" sz="quarter" idx="12"/>
          </p:nvPr>
        </p:nvSpPr>
        <p:spPr/>
        <p:txBody>
          <a:bodyPr/>
          <a:lstStyle>
            <a:lvl1pPr>
              <a:defRPr>
                <a:solidFill>
                  <a:schemeClr val="bg1"/>
                </a:solidFill>
              </a:defRPr>
            </a:lvl1pPr>
          </a:lstStyle>
          <a:p>
            <a:fld id="{1E8D132F-CB07-4565-AFAB-8119C0738F44}" type="slidenum">
              <a:rPr lang="en-GB" noProof="0" smtClean="0"/>
              <a:pPr/>
              <a:t>‹#›</a:t>
            </a:fld>
            <a:endParaRPr lang="en-GB" noProof="0"/>
          </a:p>
        </p:txBody>
      </p:sp>
      <p:sp>
        <p:nvSpPr>
          <p:cNvPr id="2" name="Title 1">
            <a:extLst>
              <a:ext uri="{FF2B5EF4-FFF2-40B4-BE49-F238E27FC236}">
                <a16:creationId xmlns:a16="http://schemas.microsoft.com/office/drawing/2014/main" id="{A28A3FE4-5B7C-B8A1-DC6C-90988900B3D9}"/>
              </a:ext>
            </a:extLst>
          </p:cNvPr>
          <p:cNvSpPr>
            <a:spLocks noGrp="1"/>
          </p:cNvSpPr>
          <p:nvPr>
            <p:ph type="title" hasCustomPrompt="1"/>
          </p:nvPr>
        </p:nvSpPr>
        <p:spPr>
          <a:xfrm>
            <a:off x="550800" y="2156400"/>
            <a:ext cx="5544000" cy="1800000"/>
          </a:xfrm>
        </p:spPr>
        <p:txBody>
          <a:bodyPr wrap="square" anchor="b"/>
          <a:lstStyle>
            <a:lvl1pPr algn="l">
              <a:defRPr sz="4400">
                <a:solidFill>
                  <a:schemeClr val="bg2"/>
                </a:solidFill>
              </a:defRPr>
            </a:lvl1pPr>
          </a:lstStyle>
          <a:p>
            <a:r>
              <a:rPr lang="en-GB" noProof="0"/>
              <a:t>Your title goes here</a:t>
            </a:r>
          </a:p>
        </p:txBody>
      </p:sp>
      <p:sp>
        <p:nvSpPr>
          <p:cNvPr id="7" name="Text Placeholder 6">
            <a:extLst>
              <a:ext uri="{FF2B5EF4-FFF2-40B4-BE49-F238E27FC236}">
                <a16:creationId xmlns:a16="http://schemas.microsoft.com/office/drawing/2014/main" id="{3CF550FB-923C-B25A-4568-DDB7530F20C6}"/>
              </a:ext>
            </a:extLst>
          </p:cNvPr>
          <p:cNvSpPr>
            <a:spLocks noGrp="1"/>
          </p:cNvSpPr>
          <p:nvPr>
            <p:ph type="body" sz="quarter" idx="13" hasCustomPrompt="1"/>
          </p:nvPr>
        </p:nvSpPr>
        <p:spPr>
          <a:xfrm>
            <a:off x="550800" y="4082400"/>
            <a:ext cx="5544000" cy="385200"/>
          </a:xfrm>
          <a:prstGeom prst="rect">
            <a:avLst/>
          </a:prstGeom>
        </p:spPr>
        <p:txBody>
          <a:bodyPr wrap="square"/>
          <a:lstStyle>
            <a:lvl1pPr algn="l">
              <a:buNone/>
              <a:defRPr sz="2000">
                <a:solidFill>
                  <a:schemeClr val="bg2"/>
                </a:solidFill>
                <a:latin typeface="+mj-lt"/>
              </a:defRPr>
            </a:lvl1pPr>
            <a:lvl2pPr marL="0" indent="0" algn="l">
              <a:buNone/>
              <a:defRPr/>
            </a:lvl2pPr>
            <a:lvl3pPr marL="180000" indent="0" algn="l">
              <a:buNone/>
              <a:defRPr/>
            </a:lvl3pPr>
            <a:lvl4pPr marL="360000" indent="0" algn="l">
              <a:buNone/>
              <a:defRPr/>
            </a:lvl4pPr>
            <a:lvl5pPr marL="540000" indent="0" algn="l">
              <a:buNone/>
              <a:defRPr/>
            </a:lvl5pPr>
          </a:lstStyle>
          <a:p>
            <a:pPr lvl="0"/>
            <a:r>
              <a:rPr lang="en-GB" noProof="0"/>
              <a:t>Your subtitle goes here</a:t>
            </a:r>
          </a:p>
        </p:txBody>
      </p:sp>
      <p:sp>
        <p:nvSpPr>
          <p:cNvPr id="10" name="Text Placeholder 23">
            <a:extLst>
              <a:ext uri="{FF2B5EF4-FFF2-40B4-BE49-F238E27FC236}">
                <a16:creationId xmlns:a16="http://schemas.microsoft.com/office/drawing/2014/main" id="{482D0E2E-D3E6-C042-906B-A9DFCE3B361A}"/>
              </a:ext>
            </a:extLst>
          </p:cNvPr>
          <p:cNvSpPr>
            <a:spLocks noGrp="1"/>
          </p:cNvSpPr>
          <p:nvPr>
            <p:ph type="body" sz="quarter" idx="15" hasCustomPrompt="1"/>
          </p:nvPr>
        </p:nvSpPr>
        <p:spPr>
          <a:xfrm>
            <a:off x="11066237" y="6269799"/>
            <a:ext cx="576163" cy="253024"/>
          </a:xfrm>
          <a:prstGeom prst="rect">
            <a:avLst/>
          </a:prstGeom>
          <a:blipFill>
            <a:blip>
              <a:extLst>
                <a:ext uri="{96DAC541-7B7A-43D3-8B79-37D633B846F1}">
                  <asvg:svgBlip xmlns:asvg="http://schemas.microsoft.com/office/drawing/2016/SVG/main" r:embed="rId2"/>
                </a:ext>
              </a:extLst>
            </a:blip>
            <a:stretch>
              <a:fillRect/>
            </a:stretch>
          </a:blipFill>
        </p:spPr>
        <p:txBody>
          <a:bodyPr/>
          <a:lstStyle>
            <a:lvl1pPr>
              <a:buNone/>
              <a:defRPr/>
            </a:lvl1pPr>
            <a:lvl2pPr marL="0" indent="0">
              <a:buNone/>
              <a:defRPr/>
            </a:lvl2pPr>
            <a:lvl3pPr marL="180000" indent="0">
              <a:buNone/>
              <a:defRPr/>
            </a:lvl3pPr>
            <a:lvl4pPr marL="360000" indent="0">
              <a:buNone/>
              <a:defRPr/>
            </a:lvl4pPr>
            <a:lvl5pPr marL="540000" indent="0">
              <a:buNone/>
              <a:defRPr/>
            </a:lvl5pPr>
          </a:lstStyle>
          <a:p>
            <a:pPr lvl="0"/>
            <a:r>
              <a:rPr lang="en-GB" noProof="0"/>
              <a:t> </a:t>
            </a:r>
          </a:p>
        </p:txBody>
      </p:sp>
    </p:spTree>
    <p:extLst>
      <p:ext uri="{BB962C8B-B14F-4D97-AF65-F5344CB8AC3E}">
        <p14:creationId xmlns:p14="http://schemas.microsoft.com/office/powerpoint/2010/main" val="285859272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3 Content lef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5E7E38-8E28-E967-1EDC-9946E8F1EED5}"/>
              </a:ext>
            </a:extLst>
          </p:cNvPr>
          <p:cNvSpPr>
            <a:spLocks noGrp="1"/>
          </p:cNvSpPr>
          <p:nvPr>
            <p:ph type="title"/>
          </p:nvPr>
        </p:nvSpPr>
        <p:spPr/>
        <p:txBody>
          <a:bodyPr/>
          <a:lstStyle/>
          <a:p>
            <a:r>
              <a:rPr lang="sv-SE" noProof="0"/>
              <a:t>Klicka här för att ändra mall för rubrikformat</a:t>
            </a:r>
            <a:endParaRPr lang="en-GB" noProof="0"/>
          </a:p>
        </p:txBody>
      </p:sp>
      <p:sp>
        <p:nvSpPr>
          <p:cNvPr id="3" name="Date Placeholder 2">
            <a:extLst>
              <a:ext uri="{FF2B5EF4-FFF2-40B4-BE49-F238E27FC236}">
                <a16:creationId xmlns:a16="http://schemas.microsoft.com/office/drawing/2014/main" id="{C8F2ED01-1E07-A10B-558C-5788015B712C}"/>
              </a:ext>
            </a:extLst>
          </p:cNvPr>
          <p:cNvSpPr>
            <a:spLocks noGrp="1"/>
          </p:cNvSpPr>
          <p:nvPr>
            <p:ph type="dt" sz="half" idx="10"/>
          </p:nvPr>
        </p:nvSpPr>
        <p:spPr/>
        <p:txBody>
          <a:bodyPr/>
          <a:lstStyle/>
          <a:p>
            <a:r>
              <a:rPr lang="en-GB" noProof="0"/>
              <a:t>20/08/2024</a:t>
            </a:r>
          </a:p>
        </p:txBody>
      </p:sp>
      <p:sp>
        <p:nvSpPr>
          <p:cNvPr id="4" name="Footer Placeholder 3">
            <a:extLst>
              <a:ext uri="{FF2B5EF4-FFF2-40B4-BE49-F238E27FC236}">
                <a16:creationId xmlns:a16="http://schemas.microsoft.com/office/drawing/2014/main" id="{0CA347F9-DFDE-CEA4-B3C4-F80729AB3874}"/>
              </a:ext>
            </a:extLst>
          </p:cNvPr>
          <p:cNvSpPr>
            <a:spLocks noGrp="1"/>
          </p:cNvSpPr>
          <p:nvPr>
            <p:ph type="ftr" sz="quarter" idx="11"/>
          </p:nvPr>
        </p:nvSpPr>
        <p:spPr/>
        <p:txBody>
          <a:bodyPr/>
          <a:lstStyle/>
          <a:p>
            <a:r>
              <a:rPr lang="en-GB" noProof="0"/>
              <a:t>Name </a:t>
            </a:r>
            <a:r>
              <a:rPr lang="en-GB" noProof="0" err="1"/>
              <a:t>Namesson</a:t>
            </a:r>
            <a:r>
              <a:rPr lang="en-GB" noProof="0"/>
              <a:t> – Information class: Confidential (C3)</a:t>
            </a:r>
          </a:p>
        </p:txBody>
      </p:sp>
      <p:sp>
        <p:nvSpPr>
          <p:cNvPr id="5" name="Slide Number Placeholder 4">
            <a:extLst>
              <a:ext uri="{FF2B5EF4-FFF2-40B4-BE49-F238E27FC236}">
                <a16:creationId xmlns:a16="http://schemas.microsoft.com/office/drawing/2014/main" id="{6D8A0596-D4B0-2B0D-532A-34654A730C96}"/>
              </a:ext>
            </a:extLst>
          </p:cNvPr>
          <p:cNvSpPr>
            <a:spLocks noGrp="1"/>
          </p:cNvSpPr>
          <p:nvPr>
            <p:ph type="sldNum" sz="quarter" idx="12"/>
          </p:nvPr>
        </p:nvSpPr>
        <p:spPr/>
        <p:txBody>
          <a:bodyPr/>
          <a:lstStyle/>
          <a:p>
            <a:fld id="{1E8D132F-CB07-4565-AFAB-8119C0738F44}" type="slidenum">
              <a:rPr lang="en-GB" noProof="0" smtClean="0"/>
              <a:pPr/>
              <a:t>‹#›</a:t>
            </a:fld>
            <a:endParaRPr lang="en-GB" noProof="0"/>
          </a:p>
        </p:txBody>
      </p:sp>
      <p:sp>
        <p:nvSpPr>
          <p:cNvPr id="6" name="Content Placeholder 13">
            <a:extLst>
              <a:ext uri="{FF2B5EF4-FFF2-40B4-BE49-F238E27FC236}">
                <a16:creationId xmlns:a16="http://schemas.microsoft.com/office/drawing/2014/main" id="{E731542B-AD13-FCA1-DAE1-E34C5693955D}"/>
              </a:ext>
            </a:extLst>
          </p:cNvPr>
          <p:cNvSpPr>
            <a:spLocks noGrp="1"/>
          </p:cNvSpPr>
          <p:nvPr>
            <p:ph sz="quarter" idx="13" hasCustomPrompt="1"/>
          </p:nvPr>
        </p:nvSpPr>
        <p:spPr>
          <a:xfrm>
            <a:off x="550800" y="2228046"/>
            <a:ext cx="7279200" cy="3793342"/>
          </a:xfrm>
          <a:prstGeom prst="rect">
            <a:avLst/>
          </a:prstGeom>
        </p:spPr>
        <p:txBody>
          <a:bodyPr wrap="square"/>
          <a:lstStyle>
            <a:lvl1pPr algn="l">
              <a:defRPr/>
            </a:lvl1pPr>
            <a:lvl2pPr algn="l">
              <a:defRPr/>
            </a:lvl2pPr>
            <a:lvl3pPr algn="l">
              <a:defRPr/>
            </a:lvl3pPr>
            <a:lvl4pPr algn="l">
              <a:defRPr/>
            </a:lvl4pPr>
            <a:lvl5pPr algn="l">
              <a:defRPr/>
            </a:lvl5pPr>
          </a:lstStyle>
          <a:p>
            <a:pPr lvl="0"/>
            <a:r>
              <a:rPr lang="en-GB" noProof="0"/>
              <a:t>First level (if you would like to turn on the second level of bullets, use the Tab key)</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8" name="Text Placeholder 17">
            <a:extLst>
              <a:ext uri="{FF2B5EF4-FFF2-40B4-BE49-F238E27FC236}">
                <a16:creationId xmlns:a16="http://schemas.microsoft.com/office/drawing/2014/main" id="{87955D35-B833-921E-6D39-32C88DEB3E04}"/>
              </a:ext>
            </a:extLst>
          </p:cNvPr>
          <p:cNvSpPr>
            <a:spLocks noGrp="1"/>
          </p:cNvSpPr>
          <p:nvPr>
            <p:ph type="body" sz="quarter" idx="16" hasCustomPrompt="1"/>
          </p:nvPr>
        </p:nvSpPr>
        <p:spPr>
          <a:xfrm>
            <a:off x="550800" y="1916113"/>
            <a:ext cx="7279200" cy="183600"/>
          </a:xfrm>
          <a:prstGeom prst="rect">
            <a:avLst/>
          </a:prstGeom>
        </p:spPr>
        <p:txBody>
          <a:bodyPr wrap="square"/>
          <a:lstStyle>
            <a:lvl1pPr algn="l">
              <a:spcBef>
                <a:spcPts val="0"/>
              </a:spcBef>
              <a:buNone/>
              <a:defRPr sz="1600" b="0" i="0">
                <a:latin typeface="SEB SansSerif Book" pitchFamily="2" charset="77"/>
              </a:defRPr>
            </a:lvl1pPr>
            <a:lvl2pPr marL="0" indent="0" algn="l">
              <a:buNone/>
              <a:defRPr>
                <a:latin typeface="SEB SansSerif Medium" panose="00000600000000000000" pitchFamily="2" charset="-18"/>
              </a:defRPr>
            </a:lvl2pPr>
            <a:lvl3pPr marL="180000" indent="0" algn="l">
              <a:buNone/>
              <a:defRPr>
                <a:latin typeface="SEB SansSerif Medium" panose="00000600000000000000" pitchFamily="2" charset="-18"/>
              </a:defRPr>
            </a:lvl3pPr>
            <a:lvl4pPr marL="360000" indent="0" algn="l">
              <a:buNone/>
              <a:defRPr>
                <a:latin typeface="SEB SansSerif Medium" panose="00000600000000000000" pitchFamily="2" charset="-18"/>
              </a:defRPr>
            </a:lvl4pPr>
            <a:lvl5pPr marL="540000" indent="0" algn="l">
              <a:buNone/>
              <a:defRPr>
                <a:latin typeface="SEB SansSerif Medium" panose="00000600000000000000" pitchFamily="2" charset="-18"/>
              </a:defRPr>
            </a:lvl5pPr>
          </a:lstStyle>
          <a:p>
            <a:pPr lvl="0"/>
            <a:r>
              <a:rPr lang="en-GB" noProof="0"/>
              <a:t>Heading</a:t>
            </a:r>
          </a:p>
        </p:txBody>
      </p:sp>
      <p:sp>
        <p:nvSpPr>
          <p:cNvPr id="10" name="Content Placeholder 13">
            <a:extLst>
              <a:ext uri="{FF2B5EF4-FFF2-40B4-BE49-F238E27FC236}">
                <a16:creationId xmlns:a16="http://schemas.microsoft.com/office/drawing/2014/main" id="{DE602E51-E532-139E-892F-E960F8B8BE4E}"/>
              </a:ext>
            </a:extLst>
          </p:cNvPr>
          <p:cNvSpPr>
            <a:spLocks noGrp="1"/>
          </p:cNvSpPr>
          <p:nvPr>
            <p:ph sz="quarter" idx="15" hasCustomPrompt="1"/>
          </p:nvPr>
        </p:nvSpPr>
        <p:spPr>
          <a:xfrm>
            <a:off x="8175599" y="2228046"/>
            <a:ext cx="3466800" cy="3793342"/>
          </a:xfrm>
          <a:prstGeom prst="rect">
            <a:avLst/>
          </a:prstGeom>
        </p:spPr>
        <p:txBody>
          <a:bodyPr wrap="square"/>
          <a:lstStyle>
            <a:lvl1pPr algn="l">
              <a:defRPr/>
            </a:lvl1pPr>
            <a:lvl2pPr algn="l">
              <a:defRPr/>
            </a:lvl2pPr>
            <a:lvl3pPr algn="l">
              <a:defRPr/>
            </a:lvl3pPr>
            <a:lvl4pPr algn="l">
              <a:defRPr/>
            </a:lvl4pPr>
            <a:lvl5pPr algn="l">
              <a:defRPr/>
            </a:lvl5pPr>
          </a:lstStyle>
          <a:p>
            <a:pPr lvl="0"/>
            <a:r>
              <a:rPr lang="en-GB" noProof="0"/>
              <a:t>First level (if you would like to turn on the second level of bullets, use the Tab key)</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11" name="Text Placeholder 17">
            <a:extLst>
              <a:ext uri="{FF2B5EF4-FFF2-40B4-BE49-F238E27FC236}">
                <a16:creationId xmlns:a16="http://schemas.microsoft.com/office/drawing/2014/main" id="{7690D7FE-CF59-BF46-AB6B-C624BB29F9D1}"/>
              </a:ext>
            </a:extLst>
          </p:cNvPr>
          <p:cNvSpPr>
            <a:spLocks noGrp="1"/>
          </p:cNvSpPr>
          <p:nvPr>
            <p:ph type="body" sz="quarter" idx="18" hasCustomPrompt="1"/>
          </p:nvPr>
        </p:nvSpPr>
        <p:spPr>
          <a:xfrm>
            <a:off x="8175599" y="1916113"/>
            <a:ext cx="3467100" cy="183600"/>
          </a:xfrm>
          <a:prstGeom prst="rect">
            <a:avLst/>
          </a:prstGeom>
        </p:spPr>
        <p:txBody>
          <a:bodyPr wrap="square"/>
          <a:lstStyle>
            <a:lvl1pPr algn="l">
              <a:spcBef>
                <a:spcPts val="0"/>
              </a:spcBef>
              <a:buNone/>
              <a:defRPr sz="1600" b="0" i="0">
                <a:latin typeface="SEB SansSerif Book" pitchFamily="2" charset="77"/>
              </a:defRPr>
            </a:lvl1pPr>
            <a:lvl2pPr marL="0" indent="0" algn="l">
              <a:buNone/>
              <a:defRPr>
                <a:latin typeface="SEB SansSerif Medium" panose="00000600000000000000" pitchFamily="2" charset="-18"/>
              </a:defRPr>
            </a:lvl2pPr>
            <a:lvl3pPr marL="180000" indent="0" algn="l">
              <a:buNone/>
              <a:defRPr>
                <a:latin typeface="SEB SansSerif Medium" panose="00000600000000000000" pitchFamily="2" charset="-18"/>
              </a:defRPr>
            </a:lvl3pPr>
            <a:lvl4pPr marL="360000" indent="0" algn="l">
              <a:buNone/>
              <a:defRPr>
                <a:latin typeface="SEB SansSerif Medium" panose="00000600000000000000" pitchFamily="2" charset="-18"/>
              </a:defRPr>
            </a:lvl4pPr>
            <a:lvl5pPr marL="540000" indent="0" algn="l">
              <a:buNone/>
              <a:defRPr>
                <a:latin typeface="SEB SansSerif Medium" panose="00000600000000000000" pitchFamily="2" charset="-18"/>
              </a:defRPr>
            </a:lvl5pPr>
          </a:lstStyle>
          <a:p>
            <a:pPr lvl="0"/>
            <a:r>
              <a:rPr lang="en-GB" noProof="0"/>
              <a:t>Heading</a:t>
            </a:r>
          </a:p>
        </p:txBody>
      </p:sp>
    </p:spTree>
    <p:extLst>
      <p:ext uri="{BB962C8B-B14F-4D97-AF65-F5344CB8AC3E}">
        <p14:creationId xmlns:p14="http://schemas.microsoft.com/office/powerpoint/2010/main" val="152706087"/>
      </p:ext>
    </p:extLst>
  </p:cSld>
  <p:clrMapOvr>
    <a:masterClrMapping/>
  </p:clrMapOvr>
  <p:extLst>
    <p:ext uri="{DCECCB84-F9BA-43D5-87BE-67443E8EF086}">
      <p15:sldGuideLst xmlns:p15="http://schemas.microsoft.com/office/powerpoint/2012/main">
        <p15:guide id="1" orient="horz" pos="1207"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3 Content r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5E7E38-8E28-E967-1EDC-9946E8F1EED5}"/>
              </a:ext>
            </a:extLst>
          </p:cNvPr>
          <p:cNvSpPr>
            <a:spLocks noGrp="1"/>
          </p:cNvSpPr>
          <p:nvPr>
            <p:ph type="title"/>
          </p:nvPr>
        </p:nvSpPr>
        <p:spPr>
          <a:xfrm>
            <a:off x="550800" y="464400"/>
            <a:ext cx="11091600" cy="1051200"/>
          </a:xfrm>
        </p:spPr>
        <p:txBody>
          <a:bodyPr/>
          <a:lstStyle/>
          <a:p>
            <a:r>
              <a:rPr lang="sv-SE" noProof="0"/>
              <a:t>Klicka här för att ändra mall för rubrikformat</a:t>
            </a:r>
            <a:endParaRPr lang="en-GB" noProof="0"/>
          </a:p>
        </p:txBody>
      </p:sp>
      <p:sp>
        <p:nvSpPr>
          <p:cNvPr id="3" name="Date Placeholder 2">
            <a:extLst>
              <a:ext uri="{FF2B5EF4-FFF2-40B4-BE49-F238E27FC236}">
                <a16:creationId xmlns:a16="http://schemas.microsoft.com/office/drawing/2014/main" id="{C8F2ED01-1E07-A10B-558C-5788015B712C}"/>
              </a:ext>
            </a:extLst>
          </p:cNvPr>
          <p:cNvSpPr>
            <a:spLocks noGrp="1"/>
          </p:cNvSpPr>
          <p:nvPr>
            <p:ph type="dt" sz="half" idx="10"/>
          </p:nvPr>
        </p:nvSpPr>
        <p:spPr/>
        <p:txBody>
          <a:bodyPr/>
          <a:lstStyle/>
          <a:p>
            <a:r>
              <a:rPr lang="en-GB" noProof="0"/>
              <a:t>20/08/2024</a:t>
            </a:r>
          </a:p>
        </p:txBody>
      </p:sp>
      <p:sp>
        <p:nvSpPr>
          <p:cNvPr id="4" name="Footer Placeholder 3">
            <a:extLst>
              <a:ext uri="{FF2B5EF4-FFF2-40B4-BE49-F238E27FC236}">
                <a16:creationId xmlns:a16="http://schemas.microsoft.com/office/drawing/2014/main" id="{0CA347F9-DFDE-CEA4-B3C4-F80729AB3874}"/>
              </a:ext>
            </a:extLst>
          </p:cNvPr>
          <p:cNvSpPr>
            <a:spLocks noGrp="1"/>
          </p:cNvSpPr>
          <p:nvPr>
            <p:ph type="ftr" sz="quarter" idx="11"/>
          </p:nvPr>
        </p:nvSpPr>
        <p:spPr/>
        <p:txBody>
          <a:bodyPr/>
          <a:lstStyle/>
          <a:p>
            <a:r>
              <a:rPr lang="en-GB" noProof="0"/>
              <a:t>Name </a:t>
            </a:r>
            <a:r>
              <a:rPr lang="en-GB" noProof="0" err="1"/>
              <a:t>Namesson</a:t>
            </a:r>
            <a:r>
              <a:rPr lang="en-GB" noProof="0"/>
              <a:t> – Information class: Confidential (C3)</a:t>
            </a:r>
          </a:p>
        </p:txBody>
      </p:sp>
      <p:sp>
        <p:nvSpPr>
          <p:cNvPr id="5" name="Slide Number Placeholder 4">
            <a:extLst>
              <a:ext uri="{FF2B5EF4-FFF2-40B4-BE49-F238E27FC236}">
                <a16:creationId xmlns:a16="http://schemas.microsoft.com/office/drawing/2014/main" id="{6D8A0596-D4B0-2B0D-532A-34654A730C96}"/>
              </a:ext>
            </a:extLst>
          </p:cNvPr>
          <p:cNvSpPr>
            <a:spLocks noGrp="1"/>
          </p:cNvSpPr>
          <p:nvPr>
            <p:ph type="sldNum" sz="quarter" idx="12"/>
          </p:nvPr>
        </p:nvSpPr>
        <p:spPr/>
        <p:txBody>
          <a:bodyPr/>
          <a:lstStyle/>
          <a:p>
            <a:fld id="{1E8D132F-CB07-4565-AFAB-8119C0738F44}" type="slidenum">
              <a:rPr lang="en-GB" noProof="0" smtClean="0"/>
              <a:pPr/>
              <a:t>‹#›</a:t>
            </a:fld>
            <a:endParaRPr lang="en-GB" noProof="0"/>
          </a:p>
        </p:txBody>
      </p:sp>
      <p:sp>
        <p:nvSpPr>
          <p:cNvPr id="6" name="Content Placeholder 13">
            <a:extLst>
              <a:ext uri="{FF2B5EF4-FFF2-40B4-BE49-F238E27FC236}">
                <a16:creationId xmlns:a16="http://schemas.microsoft.com/office/drawing/2014/main" id="{E731542B-AD13-FCA1-DAE1-E34C5693955D}"/>
              </a:ext>
            </a:extLst>
          </p:cNvPr>
          <p:cNvSpPr>
            <a:spLocks noGrp="1"/>
          </p:cNvSpPr>
          <p:nvPr>
            <p:ph sz="quarter" idx="13" hasCustomPrompt="1"/>
          </p:nvPr>
        </p:nvSpPr>
        <p:spPr>
          <a:xfrm>
            <a:off x="4363200" y="2228046"/>
            <a:ext cx="7279200" cy="3793342"/>
          </a:xfrm>
          <a:prstGeom prst="rect">
            <a:avLst/>
          </a:prstGeom>
        </p:spPr>
        <p:txBody>
          <a:bodyPr wrap="square"/>
          <a:lstStyle>
            <a:lvl1pPr algn="l">
              <a:defRPr/>
            </a:lvl1pPr>
            <a:lvl2pPr algn="l">
              <a:defRPr/>
            </a:lvl2pPr>
            <a:lvl3pPr algn="l">
              <a:defRPr/>
            </a:lvl3pPr>
            <a:lvl4pPr algn="l">
              <a:defRPr/>
            </a:lvl4pPr>
            <a:lvl5pPr algn="l">
              <a:defRPr/>
            </a:lvl5pPr>
          </a:lstStyle>
          <a:p>
            <a:pPr lvl="0"/>
            <a:r>
              <a:rPr lang="en-GB" noProof="0"/>
              <a:t>First level (if you would like to turn on the second level of bullets, use the Tab key)</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8" name="Text Placeholder 17">
            <a:extLst>
              <a:ext uri="{FF2B5EF4-FFF2-40B4-BE49-F238E27FC236}">
                <a16:creationId xmlns:a16="http://schemas.microsoft.com/office/drawing/2014/main" id="{87955D35-B833-921E-6D39-32C88DEB3E04}"/>
              </a:ext>
            </a:extLst>
          </p:cNvPr>
          <p:cNvSpPr>
            <a:spLocks noGrp="1"/>
          </p:cNvSpPr>
          <p:nvPr>
            <p:ph type="body" sz="quarter" idx="16" hasCustomPrompt="1"/>
          </p:nvPr>
        </p:nvSpPr>
        <p:spPr>
          <a:xfrm>
            <a:off x="4363200" y="1916113"/>
            <a:ext cx="7279200" cy="183600"/>
          </a:xfrm>
          <a:prstGeom prst="rect">
            <a:avLst/>
          </a:prstGeom>
        </p:spPr>
        <p:txBody>
          <a:bodyPr wrap="square"/>
          <a:lstStyle>
            <a:lvl1pPr algn="l">
              <a:spcBef>
                <a:spcPts val="0"/>
              </a:spcBef>
              <a:buNone/>
              <a:defRPr sz="1600" b="0" i="0">
                <a:latin typeface="SEB SansSerif Book" pitchFamily="2" charset="77"/>
              </a:defRPr>
            </a:lvl1pPr>
            <a:lvl2pPr marL="0" indent="0" algn="l">
              <a:buNone/>
              <a:defRPr>
                <a:latin typeface="SEB SansSerif Medium" panose="00000600000000000000" pitchFamily="2" charset="-18"/>
              </a:defRPr>
            </a:lvl2pPr>
            <a:lvl3pPr marL="180000" indent="0" algn="l">
              <a:buNone/>
              <a:defRPr>
                <a:latin typeface="SEB SansSerif Medium" panose="00000600000000000000" pitchFamily="2" charset="-18"/>
              </a:defRPr>
            </a:lvl3pPr>
            <a:lvl4pPr marL="360000" indent="0" algn="l">
              <a:buNone/>
              <a:defRPr>
                <a:latin typeface="SEB SansSerif Medium" panose="00000600000000000000" pitchFamily="2" charset="-18"/>
              </a:defRPr>
            </a:lvl4pPr>
            <a:lvl5pPr marL="540000" indent="0" algn="l">
              <a:buNone/>
              <a:defRPr>
                <a:latin typeface="SEB SansSerif Medium" panose="00000600000000000000" pitchFamily="2" charset="-18"/>
              </a:defRPr>
            </a:lvl5pPr>
          </a:lstStyle>
          <a:p>
            <a:pPr lvl="0"/>
            <a:r>
              <a:rPr lang="en-GB" noProof="0"/>
              <a:t>Heading</a:t>
            </a:r>
          </a:p>
        </p:txBody>
      </p:sp>
      <p:sp>
        <p:nvSpPr>
          <p:cNvPr id="10" name="Content Placeholder 13">
            <a:extLst>
              <a:ext uri="{FF2B5EF4-FFF2-40B4-BE49-F238E27FC236}">
                <a16:creationId xmlns:a16="http://schemas.microsoft.com/office/drawing/2014/main" id="{DE602E51-E532-139E-892F-E960F8B8BE4E}"/>
              </a:ext>
            </a:extLst>
          </p:cNvPr>
          <p:cNvSpPr>
            <a:spLocks noGrp="1"/>
          </p:cNvSpPr>
          <p:nvPr>
            <p:ph sz="quarter" idx="15" hasCustomPrompt="1"/>
          </p:nvPr>
        </p:nvSpPr>
        <p:spPr>
          <a:xfrm>
            <a:off x="550800" y="2228046"/>
            <a:ext cx="3466800" cy="3793342"/>
          </a:xfrm>
          <a:prstGeom prst="rect">
            <a:avLst/>
          </a:prstGeom>
        </p:spPr>
        <p:txBody>
          <a:bodyPr wrap="square"/>
          <a:lstStyle>
            <a:lvl1pPr algn="l">
              <a:defRPr/>
            </a:lvl1pPr>
            <a:lvl2pPr algn="l">
              <a:defRPr/>
            </a:lvl2pPr>
            <a:lvl3pPr algn="l">
              <a:defRPr/>
            </a:lvl3pPr>
            <a:lvl4pPr algn="l">
              <a:defRPr/>
            </a:lvl4pPr>
            <a:lvl5pPr algn="l">
              <a:defRPr/>
            </a:lvl5pPr>
          </a:lstStyle>
          <a:p>
            <a:pPr lvl="0"/>
            <a:r>
              <a:rPr lang="en-GB" noProof="0"/>
              <a:t>First level (if you would like to turn on the second level of bullets, use the Tab key)</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11" name="Text Placeholder 17">
            <a:extLst>
              <a:ext uri="{FF2B5EF4-FFF2-40B4-BE49-F238E27FC236}">
                <a16:creationId xmlns:a16="http://schemas.microsoft.com/office/drawing/2014/main" id="{7690D7FE-CF59-BF46-AB6B-C624BB29F9D1}"/>
              </a:ext>
            </a:extLst>
          </p:cNvPr>
          <p:cNvSpPr>
            <a:spLocks noGrp="1"/>
          </p:cNvSpPr>
          <p:nvPr>
            <p:ph type="body" sz="quarter" idx="18" hasCustomPrompt="1"/>
          </p:nvPr>
        </p:nvSpPr>
        <p:spPr>
          <a:xfrm>
            <a:off x="550800" y="1916113"/>
            <a:ext cx="3467100" cy="183600"/>
          </a:xfrm>
          <a:prstGeom prst="rect">
            <a:avLst/>
          </a:prstGeom>
        </p:spPr>
        <p:txBody>
          <a:bodyPr wrap="square"/>
          <a:lstStyle>
            <a:lvl1pPr algn="l">
              <a:spcBef>
                <a:spcPts val="0"/>
              </a:spcBef>
              <a:buNone/>
              <a:defRPr sz="1600" b="0" i="0">
                <a:latin typeface="SEB SansSerif Book" pitchFamily="2" charset="77"/>
              </a:defRPr>
            </a:lvl1pPr>
            <a:lvl2pPr marL="0" indent="0" algn="l">
              <a:buNone/>
              <a:defRPr>
                <a:latin typeface="SEB SansSerif Medium" panose="00000600000000000000" pitchFamily="2" charset="-18"/>
              </a:defRPr>
            </a:lvl2pPr>
            <a:lvl3pPr marL="180000" indent="0" algn="l">
              <a:buNone/>
              <a:defRPr>
                <a:latin typeface="SEB SansSerif Medium" panose="00000600000000000000" pitchFamily="2" charset="-18"/>
              </a:defRPr>
            </a:lvl3pPr>
            <a:lvl4pPr marL="360000" indent="0" algn="l">
              <a:buNone/>
              <a:defRPr>
                <a:latin typeface="SEB SansSerif Medium" panose="00000600000000000000" pitchFamily="2" charset="-18"/>
              </a:defRPr>
            </a:lvl4pPr>
            <a:lvl5pPr marL="540000" indent="0" algn="l">
              <a:buNone/>
              <a:defRPr>
                <a:latin typeface="SEB SansSerif Medium" panose="00000600000000000000" pitchFamily="2" charset="-18"/>
              </a:defRPr>
            </a:lvl5pPr>
          </a:lstStyle>
          <a:p>
            <a:pPr lvl="0"/>
            <a:r>
              <a:rPr lang="en-GB" noProof="0"/>
              <a:t>Heading</a:t>
            </a:r>
          </a:p>
        </p:txBody>
      </p:sp>
    </p:spTree>
    <p:extLst>
      <p:ext uri="{BB962C8B-B14F-4D97-AF65-F5344CB8AC3E}">
        <p14:creationId xmlns:p14="http://schemas.microsoft.com/office/powerpoint/2010/main" val="958498424"/>
      </p:ext>
    </p:extLst>
  </p:cSld>
  <p:clrMapOvr>
    <a:masterClrMapping/>
  </p:clrMapOvr>
  <p:extLst>
    <p:ext uri="{DCECCB84-F9BA-43D5-87BE-67443E8EF086}">
      <p15:sldGuideLst xmlns:p15="http://schemas.microsoft.com/office/powerpoint/2012/main">
        <p15:guide id="1" orient="horz" pos="1207"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3695B77-3060-ACCC-878D-38887E022082}"/>
              </a:ext>
            </a:extLst>
          </p:cNvPr>
          <p:cNvSpPr>
            <a:spLocks noGrp="1"/>
          </p:cNvSpPr>
          <p:nvPr>
            <p:ph type="dt" sz="half" idx="10"/>
          </p:nvPr>
        </p:nvSpPr>
        <p:spPr/>
        <p:txBody>
          <a:bodyPr/>
          <a:lstStyle/>
          <a:p>
            <a:r>
              <a:rPr lang="en-GB" noProof="0"/>
              <a:t>20/08/2024</a:t>
            </a:r>
          </a:p>
        </p:txBody>
      </p:sp>
      <p:sp>
        <p:nvSpPr>
          <p:cNvPr id="3" name="Footer Placeholder 2">
            <a:extLst>
              <a:ext uri="{FF2B5EF4-FFF2-40B4-BE49-F238E27FC236}">
                <a16:creationId xmlns:a16="http://schemas.microsoft.com/office/drawing/2014/main" id="{C88CFB5C-5F78-C8B1-DB20-C7B8EC6E9B7B}"/>
              </a:ext>
            </a:extLst>
          </p:cNvPr>
          <p:cNvSpPr>
            <a:spLocks noGrp="1"/>
          </p:cNvSpPr>
          <p:nvPr>
            <p:ph type="ftr" sz="quarter" idx="11"/>
          </p:nvPr>
        </p:nvSpPr>
        <p:spPr/>
        <p:txBody>
          <a:bodyPr/>
          <a:lstStyle/>
          <a:p>
            <a:r>
              <a:rPr lang="en-GB" noProof="0"/>
              <a:t>Name </a:t>
            </a:r>
            <a:r>
              <a:rPr lang="en-GB" noProof="0" err="1"/>
              <a:t>Namesson</a:t>
            </a:r>
            <a:r>
              <a:rPr lang="en-GB" noProof="0"/>
              <a:t> – Information class: Confidential (C3)</a:t>
            </a:r>
          </a:p>
        </p:txBody>
      </p:sp>
      <p:sp>
        <p:nvSpPr>
          <p:cNvPr id="4" name="Slide Number Placeholder 3">
            <a:extLst>
              <a:ext uri="{FF2B5EF4-FFF2-40B4-BE49-F238E27FC236}">
                <a16:creationId xmlns:a16="http://schemas.microsoft.com/office/drawing/2014/main" id="{807682CE-9E82-42C1-9B3F-9F26DA67D31B}"/>
              </a:ext>
            </a:extLst>
          </p:cNvPr>
          <p:cNvSpPr>
            <a:spLocks noGrp="1"/>
          </p:cNvSpPr>
          <p:nvPr>
            <p:ph type="sldNum" sz="quarter" idx="12"/>
          </p:nvPr>
        </p:nvSpPr>
        <p:spPr/>
        <p:txBody>
          <a:bodyPr/>
          <a:lstStyle/>
          <a:p>
            <a:fld id="{1E8D132F-CB07-4565-AFAB-8119C0738F44}" type="slidenum">
              <a:rPr lang="en-GB" noProof="0" smtClean="0"/>
              <a:t>‹#›</a:t>
            </a:fld>
            <a:endParaRPr lang="en-GB" noProof="0"/>
          </a:p>
        </p:txBody>
      </p:sp>
    </p:spTree>
    <p:extLst>
      <p:ext uri="{BB962C8B-B14F-4D97-AF65-F5344CB8AC3E}">
        <p14:creationId xmlns:p14="http://schemas.microsoft.com/office/powerpoint/2010/main" val="249653270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Content and Image WH WHITE logo">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0EA3D7EC-6D72-42C2-E1D2-8F326FFFF333}"/>
              </a:ext>
            </a:extLst>
          </p:cNvPr>
          <p:cNvSpPr>
            <a:spLocks noGrp="1"/>
          </p:cNvSpPr>
          <p:nvPr>
            <p:ph type="pic" sz="quarter" idx="14" hasCustomPrompt="1"/>
          </p:nvPr>
        </p:nvSpPr>
        <p:spPr>
          <a:xfrm>
            <a:off x="6094800" y="0"/>
            <a:ext cx="6096000" cy="6858000"/>
          </a:xfrm>
          <a:prstGeom prst="rect">
            <a:avLst/>
          </a:prstGeom>
          <a:solidFill>
            <a:schemeClr val="bg1">
              <a:lumMod val="85000"/>
            </a:schemeClr>
          </a:solidFill>
        </p:spPr>
        <p:txBody>
          <a:bodyPr wrap="square"/>
          <a:lstStyle>
            <a:lvl1pPr algn="ctr">
              <a:defRPr sz="2000"/>
            </a:lvl1pPr>
          </a:lstStyle>
          <a:p>
            <a:r>
              <a:rPr lang="en-GB" noProof="0"/>
              <a:t>Click on the icon to add a picture</a:t>
            </a:r>
          </a:p>
        </p:txBody>
      </p:sp>
      <p:sp>
        <p:nvSpPr>
          <p:cNvPr id="2" name="Title 1">
            <a:extLst>
              <a:ext uri="{FF2B5EF4-FFF2-40B4-BE49-F238E27FC236}">
                <a16:creationId xmlns:a16="http://schemas.microsoft.com/office/drawing/2014/main" id="{B9BBFF9F-643D-8527-E19B-BC68E7E80277}"/>
              </a:ext>
            </a:extLst>
          </p:cNvPr>
          <p:cNvSpPr>
            <a:spLocks noGrp="1"/>
          </p:cNvSpPr>
          <p:nvPr>
            <p:ph type="title" hasCustomPrompt="1"/>
          </p:nvPr>
        </p:nvSpPr>
        <p:spPr>
          <a:xfrm>
            <a:off x="550800" y="464400"/>
            <a:ext cx="5184000" cy="1051200"/>
          </a:xfrm>
        </p:spPr>
        <p:txBody>
          <a:bodyPr/>
          <a:lstStyle>
            <a:lvl1pPr>
              <a:defRPr/>
            </a:lvl1pPr>
          </a:lstStyle>
          <a:p>
            <a:r>
              <a:rPr lang="en-GB" noProof="0"/>
              <a:t>Your title goes here</a:t>
            </a:r>
          </a:p>
        </p:txBody>
      </p:sp>
      <p:sp>
        <p:nvSpPr>
          <p:cNvPr id="3" name="Date Placeholder 2">
            <a:extLst>
              <a:ext uri="{FF2B5EF4-FFF2-40B4-BE49-F238E27FC236}">
                <a16:creationId xmlns:a16="http://schemas.microsoft.com/office/drawing/2014/main" id="{9F1B9451-8874-3C7B-3C16-CC81680A73D7}"/>
              </a:ext>
            </a:extLst>
          </p:cNvPr>
          <p:cNvSpPr>
            <a:spLocks noGrp="1"/>
          </p:cNvSpPr>
          <p:nvPr>
            <p:ph type="dt" sz="half" idx="10"/>
          </p:nvPr>
        </p:nvSpPr>
        <p:spPr/>
        <p:txBody>
          <a:bodyPr/>
          <a:lstStyle/>
          <a:p>
            <a:r>
              <a:rPr lang="en-GB" noProof="0"/>
              <a:t>20/08/2024</a:t>
            </a:r>
          </a:p>
        </p:txBody>
      </p:sp>
      <p:sp>
        <p:nvSpPr>
          <p:cNvPr id="4" name="Footer Placeholder 3">
            <a:extLst>
              <a:ext uri="{FF2B5EF4-FFF2-40B4-BE49-F238E27FC236}">
                <a16:creationId xmlns:a16="http://schemas.microsoft.com/office/drawing/2014/main" id="{C63CA66F-64B1-5ADF-CDA6-B238F335C751}"/>
              </a:ext>
            </a:extLst>
          </p:cNvPr>
          <p:cNvSpPr>
            <a:spLocks noGrp="1"/>
          </p:cNvSpPr>
          <p:nvPr>
            <p:ph type="ftr" sz="quarter" idx="11"/>
          </p:nvPr>
        </p:nvSpPr>
        <p:spPr/>
        <p:txBody>
          <a:bodyPr/>
          <a:lstStyle/>
          <a:p>
            <a:r>
              <a:rPr lang="en-GB" noProof="0"/>
              <a:t>Name </a:t>
            </a:r>
            <a:r>
              <a:rPr lang="en-GB" noProof="0" err="1"/>
              <a:t>Namesson</a:t>
            </a:r>
            <a:r>
              <a:rPr lang="en-GB" noProof="0"/>
              <a:t> – Information class: Confidential (C3)</a:t>
            </a:r>
          </a:p>
        </p:txBody>
      </p:sp>
      <p:sp>
        <p:nvSpPr>
          <p:cNvPr id="5" name="Slide Number Placeholder 4">
            <a:extLst>
              <a:ext uri="{FF2B5EF4-FFF2-40B4-BE49-F238E27FC236}">
                <a16:creationId xmlns:a16="http://schemas.microsoft.com/office/drawing/2014/main" id="{C4973AE6-ABD1-8E78-0D2A-ABF19886EF7C}"/>
              </a:ext>
            </a:extLst>
          </p:cNvPr>
          <p:cNvSpPr>
            <a:spLocks noGrp="1"/>
          </p:cNvSpPr>
          <p:nvPr>
            <p:ph type="sldNum" sz="quarter" idx="12"/>
          </p:nvPr>
        </p:nvSpPr>
        <p:spPr/>
        <p:txBody>
          <a:bodyPr/>
          <a:lstStyle/>
          <a:p>
            <a:fld id="{1E8D132F-CB07-4565-AFAB-8119C0738F44}" type="slidenum">
              <a:rPr lang="en-GB" noProof="0" smtClean="0"/>
              <a:t>‹#›</a:t>
            </a:fld>
            <a:endParaRPr lang="en-GB" noProof="0"/>
          </a:p>
        </p:txBody>
      </p:sp>
      <p:sp>
        <p:nvSpPr>
          <p:cNvPr id="21" name="Content Placeholder 2">
            <a:extLst>
              <a:ext uri="{FF2B5EF4-FFF2-40B4-BE49-F238E27FC236}">
                <a16:creationId xmlns:a16="http://schemas.microsoft.com/office/drawing/2014/main" id="{8AB81551-1427-8FDD-4218-7C60BDC1CC59}"/>
              </a:ext>
            </a:extLst>
          </p:cNvPr>
          <p:cNvSpPr>
            <a:spLocks noGrp="1"/>
          </p:cNvSpPr>
          <p:nvPr>
            <p:ph idx="1" hasCustomPrompt="1"/>
          </p:nvPr>
        </p:nvSpPr>
        <p:spPr>
          <a:xfrm>
            <a:off x="550800" y="1921133"/>
            <a:ext cx="5184000" cy="4098492"/>
          </a:xfrm>
          <a:prstGeom prst="rect">
            <a:avLst/>
          </a:prstGeom>
        </p:spPr>
        <p:txBody>
          <a:bodyPr wrap="square"/>
          <a:lstStyle>
            <a:lvl1pPr algn="l">
              <a:defRPr/>
            </a:lvl1pPr>
            <a:lvl2pPr algn="l">
              <a:defRPr/>
            </a:lvl2pPr>
            <a:lvl3pPr algn="l">
              <a:defRPr/>
            </a:lvl3pPr>
            <a:lvl4pPr algn="l">
              <a:defRPr/>
            </a:lvl4pPr>
            <a:lvl5pPr algn="l">
              <a:defRPr/>
            </a:lvl5pPr>
          </a:lstStyle>
          <a:p>
            <a:pPr lvl="0"/>
            <a:r>
              <a:rPr lang="en-GB" noProof="0"/>
              <a:t>First level (if you would like to turn on the second level of bullets, use the Tab key) </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9" name="Text Placeholder 23">
            <a:extLst>
              <a:ext uri="{FF2B5EF4-FFF2-40B4-BE49-F238E27FC236}">
                <a16:creationId xmlns:a16="http://schemas.microsoft.com/office/drawing/2014/main" id="{FB75EB5D-C11D-D1F3-019E-0CB6CD346220}"/>
              </a:ext>
            </a:extLst>
          </p:cNvPr>
          <p:cNvSpPr>
            <a:spLocks noGrp="1"/>
          </p:cNvSpPr>
          <p:nvPr>
            <p:ph type="body" sz="quarter" idx="15" hasCustomPrompt="1"/>
          </p:nvPr>
        </p:nvSpPr>
        <p:spPr>
          <a:xfrm>
            <a:off x="11066237" y="6269799"/>
            <a:ext cx="576163" cy="253024"/>
          </a:xfrm>
          <a:prstGeom prst="rect">
            <a:avLst/>
          </a:prstGeom>
          <a:blipFill>
            <a:blip>
              <a:extLst>
                <a:ext uri="{96DAC541-7B7A-43D3-8B79-37D633B846F1}">
                  <asvg:svgBlip xmlns:asvg="http://schemas.microsoft.com/office/drawing/2016/SVG/main" r:embed="rId2"/>
                </a:ext>
              </a:extLst>
            </a:blip>
            <a:stretch>
              <a:fillRect/>
            </a:stretch>
          </a:blipFill>
        </p:spPr>
        <p:txBody>
          <a:bodyPr/>
          <a:lstStyle>
            <a:lvl1pPr>
              <a:buNone/>
              <a:defRPr/>
            </a:lvl1pPr>
            <a:lvl2pPr marL="0" indent="0">
              <a:buNone/>
              <a:defRPr/>
            </a:lvl2pPr>
            <a:lvl3pPr marL="180000" indent="0">
              <a:buNone/>
              <a:defRPr/>
            </a:lvl3pPr>
            <a:lvl4pPr marL="360000" indent="0">
              <a:buNone/>
              <a:defRPr/>
            </a:lvl4pPr>
            <a:lvl5pPr marL="540000" indent="0">
              <a:buNone/>
              <a:defRPr/>
            </a:lvl5pPr>
          </a:lstStyle>
          <a:p>
            <a:pPr lvl="0"/>
            <a:r>
              <a:rPr lang="en-GB" noProof="0"/>
              <a:t> </a:t>
            </a:r>
          </a:p>
        </p:txBody>
      </p:sp>
    </p:spTree>
    <p:extLst>
      <p:ext uri="{BB962C8B-B14F-4D97-AF65-F5344CB8AC3E}">
        <p14:creationId xmlns:p14="http://schemas.microsoft.com/office/powerpoint/2010/main" val="499345344"/>
      </p:ext>
    </p:extLst>
  </p:cSld>
  <p:clrMapOvr>
    <a:masterClrMapping/>
  </p:clrMapOvr>
  <p:extLst>
    <p:ext uri="{DCECCB84-F9BA-43D5-87BE-67443E8EF086}">
      <p15:sldGuideLst xmlns:p15="http://schemas.microsoft.com/office/powerpoint/2012/main">
        <p15:guide id="1" orient="horz" pos="1207"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Content and Heading Image WH WHITE logo">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0EA3D7EC-6D72-42C2-E1D2-8F326FFFF333}"/>
              </a:ext>
            </a:extLst>
          </p:cNvPr>
          <p:cNvSpPr>
            <a:spLocks noGrp="1"/>
          </p:cNvSpPr>
          <p:nvPr>
            <p:ph type="pic" sz="quarter" idx="14" hasCustomPrompt="1"/>
          </p:nvPr>
        </p:nvSpPr>
        <p:spPr>
          <a:xfrm>
            <a:off x="6094800" y="0"/>
            <a:ext cx="6096000" cy="6858000"/>
          </a:xfrm>
          <a:prstGeom prst="rect">
            <a:avLst/>
          </a:prstGeom>
          <a:solidFill>
            <a:schemeClr val="bg1">
              <a:lumMod val="85000"/>
            </a:schemeClr>
          </a:solidFill>
        </p:spPr>
        <p:txBody>
          <a:bodyPr wrap="square"/>
          <a:lstStyle>
            <a:lvl1pPr algn="ctr">
              <a:defRPr sz="2000"/>
            </a:lvl1pPr>
          </a:lstStyle>
          <a:p>
            <a:r>
              <a:rPr lang="en-GB" noProof="0"/>
              <a:t>Click on the icon to add a picture</a:t>
            </a:r>
          </a:p>
        </p:txBody>
      </p:sp>
      <p:sp>
        <p:nvSpPr>
          <p:cNvPr id="2" name="Title 1">
            <a:extLst>
              <a:ext uri="{FF2B5EF4-FFF2-40B4-BE49-F238E27FC236}">
                <a16:creationId xmlns:a16="http://schemas.microsoft.com/office/drawing/2014/main" id="{B9BBFF9F-643D-8527-E19B-BC68E7E80277}"/>
              </a:ext>
            </a:extLst>
          </p:cNvPr>
          <p:cNvSpPr>
            <a:spLocks noGrp="1"/>
          </p:cNvSpPr>
          <p:nvPr>
            <p:ph type="title" hasCustomPrompt="1"/>
          </p:nvPr>
        </p:nvSpPr>
        <p:spPr>
          <a:xfrm>
            <a:off x="550800" y="464400"/>
            <a:ext cx="5184000" cy="1051200"/>
          </a:xfrm>
        </p:spPr>
        <p:txBody>
          <a:bodyPr/>
          <a:lstStyle>
            <a:lvl1pPr>
              <a:defRPr/>
            </a:lvl1pPr>
          </a:lstStyle>
          <a:p>
            <a:r>
              <a:rPr lang="en-GB" noProof="0"/>
              <a:t>Your title goes here</a:t>
            </a:r>
          </a:p>
        </p:txBody>
      </p:sp>
      <p:sp>
        <p:nvSpPr>
          <p:cNvPr id="3" name="Date Placeholder 2">
            <a:extLst>
              <a:ext uri="{FF2B5EF4-FFF2-40B4-BE49-F238E27FC236}">
                <a16:creationId xmlns:a16="http://schemas.microsoft.com/office/drawing/2014/main" id="{9F1B9451-8874-3C7B-3C16-CC81680A73D7}"/>
              </a:ext>
            </a:extLst>
          </p:cNvPr>
          <p:cNvSpPr>
            <a:spLocks noGrp="1"/>
          </p:cNvSpPr>
          <p:nvPr>
            <p:ph type="dt" sz="half" idx="10"/>
          </p:nvPr>
        </p:nvSpPr>
        <p:spPr/>
        <p:txBody>
          <a:bodyPr/>
          <a:lstStyle/>
          <a:p>
            <a:r>
              <a:rPr lang="en-GB" noProof="0"/>
              <a:t>20/08/2024</a:t>
            </a:r>
          </a:p>
        </p:txBody>
      </p:sp>
      <p:sp>
        <p:nvSpPr>
          <p:cNvPr id="4" name="Footer Placeholder 3">
            <a:extLst>
              <a:ext uri="{FF2B5EF4-FFF2-40B4-BE49-F238E27FC236}">
                <a16:creationId xmlns:a16="http://schemas.microsoft.com/office/drawing/2014/main" id="{C63CA66F-64B1-5ADF-CDA6-B238F335C751}"/>
              </a:ext>
            </a:extLst>
          </p:cNvPr>
          <p:cNvSpPr>
            <a:spLocks noGrp="1"/>
          </p:cNvSpPr>
          <p:nvPr>
            <p:ph type="ftr" sz="quarter" idx="11"/>
          </p:nvPr>
        </p:nvSpPr>
        <p:spPr/>
        <p:txBody>
          <a:bodyPr/>
          <a:lstStyle/>
          <a:p>
            <a:r>
              <a:rPr lang="en-GB" noProof="0"/>
              <a:t>Name </a:t>
            </a:r>
            <a:r>
              <a:rPr lang="en-GB" noProof="0" err="1"/>
              <a:t>Namesson</a:t>
            </a:r>
            <a:r>
              <a:rPr lang="en-GB" noProof="0"/>
              <a:t> – Information class: Confidential (C3)</a:t>
            </a:r>
          </a:p>
        </p:txBody>
      </p:sp>
      <p:sp>
        <p:nvSpPr>
          <p:cNvPr id="5" name="Slide Number Placeholder 4">
            <a:extLst>
              <a:ext uri="{FF2B5EF4-FFF2-40B4-BE49-F238E27FC236}">
                <a16:creationId xmlns:a16="http://schemas.microsoft.com/office/drawing/2014/main" id="{C4973AE6-ABD1-8E78-0D2A-ABF19886EF7C}"/>
              </a:ext>
            </a:extLst>
          </p:cNvPr>
          <p:cNvSpPr>
            <a:spLocks noGrp="1"/>
          </p:cNvSpPr>
          <p:nvPr>
            <p:ph type="sldNum" sz="quarter" idx="12"/>
          </p:nvPr>
        </p:nvSpPr>
        <p:spPr/>
        <p:txBody>
          <a:bodyPr/>
          <a:lstStyle/>
          <a:p>
            <a:fld id="{1E8D132F-CB07-4565-AFAB-8119C0738F44}" type="slidenum">
              <a:rPr lang="en-GB" noProof="0" smtClean="0"/>
              <a:t>‹#›</a:t>
            </a:fld>
            <a:endParaRPr lang="en-GB" noProof="0"/>
          </a:p>
        </p:txBody>
      </p:sp>
      <p:sp>
        <p:nvSpPr>
          <p:cNvPr id="21" name="Content Placeholder 2">
            <a:extLst>
              <a:ext uri="{FF2B5EF4-FFF2-40B4-BE49-F238E27FC236}">
                <a16:creationId xmlns:a16="http://schemas.microsoft.com/office/drawing/2014/main" id="{8AB81551-1427-8FDD-4218-7C60BDC1CC59}"/>
              </a:ext>
            </a:extLst>
          </p:cNvPr>
          <p:cNvSpPr>
            <a:spLocks noGrp="1"/>
          </p:cNvSpPr>
          <p:nvPr>
            <p:ph idx="1" hasCustomPrompt="1"/>
          </p:nvPr>
        </p:nvSpPr>
        <p:spPr>
          <a:xfrm>
            <a:off x="550800" y="2229921"/>
            <a:ext cx="5184000" cy="3791467"/>
          </a:xfrm>
          <a:prstGeom prst="rect">
            <a:avLst/>
          </a:prstGeom>
        </p:spPr>
        <p:txBody>
          <a:bodyPr wrap="square"/>
          <a:lstStyle>
            <a:lvl1pPr algn="l">
              <a:defRPr/>
            </a:lvl1pPr>
            <a:lvl2pPr algn="l">
              <a:defRPr/>
            </a:lvl2pPr>
            <a:lvl3pPr algn="l">
              <a:defRPr/>
            </a:lvl3pPr>
            <a:lvl4pPr algn="l">
              <a:defRPr/>
            </a:lvl4pPr>
            <a:lvl5pPr algn="l">
              <a:defRPr/>
            </a:lvl5pPr>
          </a:lstStyle>
          <a:p>
            <a:pPr lvl="0"/>
            <a:r>
              <a:rPr lang="en-GB" noProof="0"/>
              <a:t>First level (if you would like to turn on the second level of bullets, use the Tab key) </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8" name="Text Placeholder 8">
            <a:extLst>
              <a:ext uri="{FF2B5EF4-FFF2-40B4-BE49-F238E27FC236}">
                <a16:creationId xmlns:a16="http://schemas.microsoft.com/office/drawing/2014/main" id="{2B4CF940-D70F-6B8E-3C12-258F97EBB5CD}"/>
              </a:ext>
            </a:extLst>
          </p:cNvPr>
          <p:cNvSpPr>
            <a:spLocks noGrp="1"/>
          </p:cNvSpPr>
          <p:nvPr>
            <p:ph type="body" sz="quarter" idx="13" hasCustomPrompt="1"/>
          </p:nvPr>
        </p:nvSpPr>
        <p:spPr>
          <a:xfrm>
            <a:off x="550800" y="1916113"/>
            <a:ext cx="5184000" cy="184150"/>
          </a:xfrm>
          <a:prstGeom prst="rect">
            <a:avLst/>
          </a:prstGeom>
        </p:spPr>
        <p:txBody>
          <a:bodyPr wrap="square"/>
          <a:lstStyle>
            <a:lvl1pPr algn="l">
              <a:spcBef>
                <a:spcPts val="0"/>
              </a:spcBef>
              <a:buFontTx/>
              <a:buNone/>
              <a:defRPr sz="1600" b="0" i="0">
                <a:latin typeface="SEB SansSerif Book" pitchFamily="2" charset="77"/>
              </a:defRPr>
            </a:lvl1pPr>
            <a:lvl2pPr marL="0" indent="0" algn="l">
              <a:buFontTx/>
              <a:buNone/>
              <a:defRPr>
                <a:latin typeface="SEB SansSerif Medium" panose="00000600000000000000" pitchFamily="2" charset="-18"/>
              </a:defRPr>
            </a:lvl2pPr>
            <a:lvl3pPr marL="180000" indent="0" algn="l">
              <a:buFontTx/>
              <a:buNone/>
              <a:defRPr>
                <a:latin typeface="SEB SansSerif Medium" panose="00000600000000000000" pitchFamily="2" charset="-18"/>
              </a:defRPr>
            </a:lvl3pPr>
            <a:lvl4pPr marL="360000" indent="0" algn="l">
              <a:buFontTx/>
              <a:buNone/>
              <a:defRPr>
                <a:latin typeface="SEB SansSerif Medium" panose="00000600000000000000" pitchFamily="2" charset="-18"/>
              </a:defRPr>
            </a:lvl4pPr>
            <a:lvl5pPr marL="540000" indent="0" algn="l">
              <a:buFontTx/>
              <a:buNone/>
              <a:defRPr>
                <a:latin typeface="SEB SansSerif Medium" panose="00000600000000000000" pitchFamily="2" charset="-18"/>
              </a:defRPr>
            </a:lvl5pPr>
          </a:lstStyle>
          <a:p>
            <a:pPr lvl="0"/>
            <a:r>
              <a:rPr lang="en-GB" noProof="0"/>
              <a:t>Heading</a:t>
            </a:r>
          </a:p>
        </p:txBody>
      </p:sp>
      <p:sp>
        <p:nvSpPr>
          <p:cNvPr id="10" name="Text Placeholder 23">
            <a:extLst>
              <a:ext uri="{FF2B5EF4-FFF2-40B4-BE49-F238E27FC236}">
                <a16:creationId xmlns:a16="http://schemas.microsoft.com/office/drawing/2014/main" id="{D31DACF8-FF59-C292-9092-93D2ACA10EAA}"/>
              </a:ext>
            </a:extLst>
          </p:cNvPr>
          <p:cNvSpPr>
            <a:spLocks noGrp="1"/>
          </p:cNvSpPr>
          <p:nvPr>
            <p:ph type="body" sz="quarter" idx="15" hasCustomPrompt="1"/>
          </p:nvPr>
        </p:nvSpPr>
        <p:spPr>
          <a:xfrm>
            <a:off x="11066237" y="6269799"/>
            <a:ext cx="576163" cy="253024"/>
          </a:xfrm>
          <a:prstGeom prst="rect">
            <a:avLst/>
          </a:prstGeom>
          <a:blipFill>
            <a:blip>
              <a:extLst>
                <a:ext uri="{96DAC541-7B7A-43D3-8B79-37D633B846F1}">
                  <asvg:svgBlip xmlns:asvg="http://schemas.microsoft.com/office/drawing/2016/SVG/main" r:embed="rId2"/>
                </a:ext>
              </a:extLst>
            </a:blip>
            <a:stretch>
              <a:fillRect/>
            </a:stretch>
          </a:blipFill>
        </p:spPr>
        <p:txBody>
          <a:bodyPr/>
          <a:lstStyle>
            <a:lvl1pPr>
              <a:buNone/>
              <a:defRPr/>
            </a:lvl1pPr>
            <a:lvl2pPr marL="0" indent="0">
              <a:buNone/>
              <a:defRPr/>
            </a:lvl2pPr>
            <a:lvl3pPr marL="180000" indent="0">
              <a:buNone/>
              <a:defRPr/>
            </a:lvl3pPr>
            <a:lvl4pPr marL="360000" indent="0">
              <a:buNone/>
              <a:defRPr/>
            </a:lvl4pPr>
            <a:lvl5pPr marL="540000" indent="0">
              <a:buNone/>
              <a:defRPr/>
            </a:lvl5pPr>
          </a:lstStyle>
          <a:p>
            <a:pPr lvl="0"/>
            <a:r>
              <a:rPr lang="en-GB" noProof="0"/>
              <a:t> </a:t>
            </a:r>
          </a:p>
        </p:txBody>
      </p:sp>
    </p:spTree>
    <p:extLst>
      <p:ext uri="{BB962C8B-B14F-4D97-AF65-F5344CB8AC3E}">
        <p14:creationId xmlns:p14="http://schemas.microsoft.com/office/powerpoint/2010/main" val="1030517638"/>
      </p:ext>
    </p:extLst>
  </p:cSld>
  <p:clrMapOvr>
    <a:masterClrMapping/>
  </p:clrMapOvr>
  <p:extLst>
    <p:ext uri="{DCECCB84-F9BA-43D5-87BE-67443E8EF086}">
      <p15:sldGuideLst xmlns:p15="http://schemas.microsoft.com/office/powerpoint/2012/main">
        <p15:guide id="1" orient="horz" pos="1207"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2 Content and Heading Image WH WHITE logo">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0EA3D7EC-6D72-42C2-E1D2-8F326FFFF333}"/>
              </a:ext>
            </a:extLst>
          </p:cNvPr>
          <p:cNvSpPr>
            <a:spLocks noGrp="1"/>
          </p:cNvSpPr>
          <p:nvPr>
            <p:ph type="pic" sz="quarter" idx="14" hasCustomPrompt="1"/>
          </p:nvPr>
        </p:nvSpPr>
        <p:spPr>
          <a:xfrm>
            <a:off x="6094800" y="0"/>
            <a:ext cx="6096000" cy="6858000"/>
          </a:xfrm>
          <a:prstGeom prst="rect">
            <a:avLst/>
          </a:prstGeom>
          <a:solidFill>
            <a:schemeClr val="bg1">
              <a:lumMod val="85000"/>
            </a:schemeClr>
          </a:solidFill>
        </p:spPr>
        <p:txBody>
          <a:bodyPr wrap="square"/>
          <a:lstStyle>
            <a:lvl1pPr algn="ctr">
              <a:defRPr sz="2000"/>
            </a:lvl1pPr>
          </a:lstStyle>
          <a:p>
            <a:r>
              <a:rPr lang="en-GB" noProof="0"/>
              <a:t>Click on the icon to add a picture</a:t>
            </a:r>
          </a:p>
        </p:txBody>
      </p:sp>
      <p:sp>
        <p:nvSpPr>
          <p:cNvPr id="2" name="Title 1">
            <a:extLst>
              <a:ext uri="{FF2B5EF4-FFF2-40B4-BE49-F238E27FC236}">
                <a16:creationId xmlns:a16="http://schemas.microsoft.com/office/drawing/2014/main" id="{B9BBFF9F-643D-8527-E19B-BC68E7E80277}"/>
              </a:ext>
            </a:extLst>
          </p:cNvPr>
          <p:cNvSpPr>
            <a:spLocks noGrp="1"/>
          </p:cNvSpPr>
          <p:nvPr>
            <p:ph type="title" hasCustomPrompt="1"/>
          </p:nvPr>
        </p:nvSpPr>
        <p:spPr>
          <a:xfrm>
            <a:off x="550800" y="464400"/>
            <a:ext cx="5184000" cy="1051200"/>
          </a:xfrm>
        </p:spPr>
        <p:txBody>
          <a:bodyPr/>
          <a:lstStyle>
            <a:lvl1pPr>
              <a:defRPr/>
            </a:lvl1pPr>
          </a:lstStyle>
          <a:p>
            <a:r>
              <a:rPr lang="en-GB" noProof="0"/>
              <a:t>Your title goes here</a:t>
            </a:r>
          </a:p>
        </p:txBody>
      </p:sp>
      <p:sp>
        <p:nvSpPr>
          <p:cNvPr id="3" name="Date Placeholder 2">
            <a:extLst>
              <a:ext uri="{FF2B5EF4-FFF2-40B4-BE49-F238E27FC236}">
                <a16:creationId xmlns:a16="http://schemas.microsoft.com/office/drawing/2014/main" id="{9F1B9451-8874-3C7B-3C16-CC81680A73D7}"/>
              </a:ext>
            </a:extLst>
          </p:cNvPr>
          <p:cNvSpPr>
            <a:spLocks noGrp="1"/>
          </p:cNvSpPr>
          <p:nvPr>
            <p:ph type="dt" sz="half" idx="10"/>
          </p:nvPr>
        </p:nvSpPr>
        <p:spPr/>
        <p:txBody>
          <a:bodyPr/>
          <a:lstStyle/>
          <a:p>
            <a:r>
              <a:rPr lang="en-GB" noProof="0"/>
              <a:t>20/08/2024</a:t>
            </a:r>
          </a:p>
        </p:txBody>
      </p:sp>
      <p:sp>
        <p:nvSpPr>
          <p:cNvPr id="4" name="Footer Placeholder 3">
            <a:extLst>
              <a:ext uri="{FF2B5EF4-FFF2-40B4-BE49-F238E27FC236}">
                <a16:creationId xmlns:a16="http://schemas.microsoft.com/office/drawing/2014/main" id="{C63CA66F-64B1-5ADF-CDA6-B238F335C751}"/>
              </a:ext>
            </a:extLst>
          </p:cNvPr>
          <p:cNvSpPr>
            <a:spLocks noGrp="1"/>
          </p:cNvSpPr>
          <p:nvPr>
            <p:ph type="ftr" sz="quarter" idx="11"/>
          </p:nvPr>
        </p:nvSpPr>
        <p:spPr/>
        <p:txBody>
          <a:bodyPr/>
          <a:lstStyle/>
          <a:p>
            <a:r>
              <a:rPr lang="en-GB" noProof="0"/>
              <a:t>Name </a:t>
            </a:r>
            <a:r>
              <a:rPr lang="en-GB" noProof="0" err="1"/>
              <a:t>Namesson</a:t>
            </a:r>
            <a:r>
              <a:rPr lang="en-GB" noProof="0"/>
              <a:t> – Information class: Confidential (C3)</a:t>
            </a:r>
          </a:p>
        </p:txBody>
      </p:sp>
      <p:sp>
        <p:nvSpPr>
          <p:cNvPr id="5" name="Slide Number Placeholder 4">
            <a:extLst>
              <a:ext uri="{FF2B5EF4-FFF2-40B4-BE49-F238E27FC236}">
                <a16:creationId xmlns:a16="http://schemas.microsoft.com/office/drawing/2014/main" id="{C4973AE6-ABD1-8E78-0D2A-ABF19886EF7C}"/>
              </a:ext>
            </a:extLst>
          </p:cNvPr>
          <p:cNvSpPr>
            <a:spLocks noGrp="1"/>
          </p:cNvSpPr>
          <p:nvPr>
            <p:ph type="sldNum" sz="quarter" idx="12"/>
          </p:nvPr>
        </p:nvSpPr>
        <p:spPr/>
        <p:txBody>
          <a:bodyPr/>
          <a:lstStyle/>
          <a:p>
            <a:fld id="{1E8D132F-CB07-4565-AFAB-8119C0738F44}" type="slidenum">
              <a:rPr lang="en-GB" noProof="0" smtClean="0"/>
              <a:t>‹#›</a:t>
            </a:fld>
            <a:endParaRPr lang="en-GB" noProof="0"/>
          </a:p>
        </p:txBody>
      </p:sp>
      <p:sp>
        <p:nvSpPr>
          <p:cNvPr id="13" name="Text Placeholder 23">
            <a:extLst>
              <a:ext uri="{FF2B5EF4-FFF2-40B4-BE49-F238E27FC236}">
                <a16:creationId xmlns:a16="http://schemas.microsoft.com/office/drawing/2014/main" id="{9C7E0FB1-C9B5-2FF4-85ED-CE6DDFFE68C9}"/>
              </a:ext>
            </a:extLst>
          </p:cNvPr>
          <p:cNvSpPr>
            <a:spLocks noGrp="1"/>
          </p:cNvSpPr>
          <p:nvPr>
            <p:ph type="body" sz="quarter" idx="18" hasCustomPrompt="1"/>
          </p:nvPr>
        </p:nvSpPr>
        <p:spPr>
          <a:xfrm>
            <a:off x="11066237" y="6269799"/>
            <a:ext cx="576163" cy="253024"/>
          </a:xfrm>
          <a:prstGeom prst="rect">
            <a:avLst/>
          </a:prstGeom>
          <a:blipFill>
            <a:blip>
              <a:extLst>
                <a:ext uri="{96DAC541-7B7A-43D3-8B79-37D633B846F1}">
                  <asvg:svgBlip xmlns:asvg="http://schemas.microsoft.com/office/drawing/2016/SVG/main" r:embed="rId2"/>
                </a:ext>
              </a:extLst>
            </a:blip>
            <a:stretch>
              <a:fillRect/>
            </a:stretch>
          </a:blipFill>
        </p:spPr>
        <p:txBody>
          <a:bodyPr/>
          <a:lstStyle>
            <a:lvl1pPr>
              <a:buNone/>
              <a:defRPr/>
            </a:lvl1pPr>
            <a:lvl2pPr marL="0" indent="0">
              <a:buNone/>
              <a:defRPr/>
            </a:lvl2pPr>
            <a:lvl3pPr marL="180000" indent="0">
              <a:buNone/>
              <a:defRPr/>
            </a:lvl3pPr>
            <a:lvl4pPr marL="360000" indent="0">
              <a:buNone/>
              <a:defRPr/>
            </a:lvl4pPr>
            <a:lvl5pPr marL="540000" indent="0">
              <a:buNone/>
              <a:defRPr/>
            </a:lvl5pPr>
          </a:lstStyle>
          <a:p>
            <a:pPr lvl="0"/>
            <a:r>
              <a:rPr lang="en-GB" noProof="0"/>
              <a:t> </a:t>
            </a:r>
          </a:p>
        </p:txBody>
      </p:sp>
      <p:sp>
        <p:nvSpPr>
          <p:cNvPr id="7" name="Content Placeholder 2">
            <a:extLst>
              <a:ext uri="{FF2B5EF4-FFF2-40B4-BE49-F238E27FC236}">
                <a16:creationId xmlns:a16="http://schemas.microsoft.com/office/drawing/2014/main" id="{9048231C-30B2-CF89-0DB4-6FD8A154B107}"/>
              </a:ext>
            </a:extLst>
          </p:cNvPr>
          <p:cNvSpPr>
            <a:spLocks noGrp="1"/>
          </p:cNvSpPr>
          <p:nvPr>
            <p:ph sz="half" idx="1" hasCustomPrompt="1"/>
          </p:nvPr>
        </p:nvSpPr>
        <p:spPr>
          <a:xfrm>
            <a:off x="550800" y="2248534"/>
            <a:ext cx="5184000" cy="1450198"/>
          </a:xfrm>
          <a:prstGeom prst="rect">
            <a:avLst/>
          </a:prstGeom>
        </p:spPr>
        <p:txBody>
          <a:bodyPr wrap="square"/>
          <a:lstStyle>
            <a:lvl1pPr algn="l">
              <a:defRPr sz="1100"/>
            </a:lvl1pPr>
            <a:lvl2pPr algn="l">
              <a:defRPr sz="1100"/>
            </a:lvl2pPr>
            <a:lvl3pPr algn="l">
              <a:defRPr sz="1100"/>
            </a:lvl3pPr>
            <a:lvl4pPr algn="l">
              <a:defRPr sz="1100"/>
            </a:lvl4pPr>
            <a:lvl5pPr algn="l">
              <a:defRPr sz="1100"/>
            </a:lvl5pPr>
          </a:lstStyle>
          <a:p>
            <a:pPr lvl="0"/>
            <a:r>
              <a:rPr lang="en-GB" noProof="0"/>
              <a:t>First level (if you would like to turn on the second level of bullets, use the Tab key)</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12" name="Text Placeholder 8">
            <a:extLst>
              <a:ext uri="{FF2B5EF4-FFF2-40B4-BE49-F238E27FC236}">
                <a16:creationId xmlns:a16="http://schemas.microsoft.com/office/drawing/2014/main" id="{1D02737E-39E2-9FAD-FE17-D8ADFDDDE4AF}"/>
              </a:ext>
            </a:extLst>
          </p:cNvPr>
          <p:cNvSpPr>
            <a:spLocks noGrp="1"/>
          </p:cNvSpPr>
          <p:nvPr>
            <p:ph type="body" sz="quarter" idx="13" hasCustomPrompt="1"/>
          </p:nvPr>
        </p:nvSpPr>
        <p:spPr>
          <a:xfrm>
            <a:off x="550800" y="1934726"/>
            <a:ext cx="5184000" cy="184150"/>
          </a:xfrm>
          <a:prstGeom prst="rect">
            <a:avLst/>
          </a:prstGeom>
        </p:spPr>
        <p:txBody>
          <a:bodyPr wrap="square"/>
          <a:lstStyle>
            <a:lvl1pPr algn="l">
              <a:spcBef>
                <a:spcPts val="0"/>
              </a:spcBef>
              <a:buFontTx/>
              <a:buNone/>
              <a:defRPr sz="1400" b="0" i="0">
                <a:latin typeface="SEB SansSerif Book" pitchFamily="2" charset="77"/>
              </a:defRPr>
            </a:lvl1pPr>
            <a:lvl2pPr marL="0" indent="0" algn="l">
              <a:buFontTx/>
              <a:buNone/>
              <a:defRPr>
                <a:latin typeface="SEB SansSerif Medium" panose="00000600000000000000" pitchFamily="2" charset="-18"/>
              </a:defRPr>
            </a:lvl2pPr>
            <a:lvl3pPr marL="180000" indent="0" algn="l">
              <a:buFontTx/>
              <a:buNone/>
              <a:defRPr>
                <a:latin typeface="SEB SansSerif Medium" panose="00000600000000000000" pitchFamily="2" charset="-18"/>
              </a:defRPr>
            </a:lvl3pPr>
            <a:lvl4pPr marL="360000" indent="0" algn="l">
              <a:buFontTx/>
              <a:buNone/>
              <a:defRPr>
                <a:latin typeface="SEB SansSerif Medium" panose="00000600000000000000" pitchFamily="2" charset="-18"/>
              </a:defRPr>
            </a:lvl4pPr>
            <a:lvl5pPr marL="540000" indent="0" algn="l">
              <a:buFontTx/>
              <a:buNone/>
              <a:defRPr>
                <a:latin typeface="SEB SansSerif Medium" panose="00000600000000000000" pitchFamily="2" charset="-18"/>
              </a:defRPr>
            </a:lvl5pPr>
          </a:lstStyle>
          <a:p>
            <a:pPr lvl="0"/>
            <a:r>
              <a:rPr lang="en-GB" noProof="0"/>
              <a:t>Heading</a:t>
            </a:r>
          </a:p>
        </p:txBody>
      </p:sp>
      <p:sp>
        <p:nvSpPr>
          <p:cNvPr id="14" name="Content Placeholder 2">
            <a:extLst>
              <a:ext uri="{FF2B5EF4-FFF2-40B4-BE49-F238E27FC236}">
                <a16:creationId xmlns:a16="http://schemas.microsoft.com/office/drawing/2014/main" id="{E6039A15-E356-A62C-C69E-0747FEC77433}"/>
              </a:ext>
            </a:extLst>
          </p:cNvPr>
          <p:cNvSpPr>
            <a:spLocks noGrp="1"/>
          </p:cNvSpPr>
          <p:nvPr>
            <p:ph sz="half" idx="19" hasCustomPrompt="1"/>
          </p:nvPr>
        </p:nvSpPr>
        <p:spPr>
          <a:xfrm>
            <a:off x="549275" y="4571190"/>
            <a:ext cx="5184000" cy="1450198"/>
          </a:xfrm>
          <a:prstGeom prst="rect">
            <a:avLst/>
          </a:prstGeom>
        </p:spPr>
        <p:txBody>
          <a:bodyPr wrap="square"/>
          <a:lstStyle>
            <a:lvl1pPr algn="l">
              <a:defRPr sz="1100"/>
            </a:lvl1pPr>
            <a:lvl2pPr algn="l">
              <a:defRPr sz="1100"/>
            </a:lvl2pPr>
            <a:lvl3pPr algn="l">
              <a:defRPr sz="1100"/>
            </a:lvl3pPr>
            <a:lvl4pPr algn="l">
              <a:defRPr sz="1100"/>
            </a:lvl4pPr>
            <a:lvl5pPr algn="l">
              <a:defRPr sz="1100"/>
            </a:lvl5pPr>
          </a:lstStyle>
          <a:p>
            <a:pPr lvl="0"/>
            <a:r>
              <a:rPr lang="en-GB" noProof="0"/>
              <a:t>First level (if you would like to turn on the second level of bullets, use the Tab key)</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15" name="Text Placeholder 8">
            <a:extLst>
              <a:ext uri="{FF2B5EF4-FFF2-40B4-BE49-F238E27FC236}">
                <a16:creationId xmlns:a16="http://schemas.microsoft.com/office/drawing/2014/main" id="{A52357F8-FB68-01C2-0E19-E9199A0CB4F2}"/>
              </a:ext>
            </a:extLst>
          </p:cNvPr>
          <p:cNvSpPr>
            <a:spLocks noGrp="1"/>
          </p:cNvSpPr>
          <p:nvPr>
            <p:ph type="body" sz="quarter" idx="20" hasCustomPrompt="1"/>
          </p:nvPr>
        </p:nvSpPr>
        <p:spPr>
          <a:xfrm>
            <a:off x="549275" y="4257382"/>
            <a:ext cx="5184000" cy="184150"/>
          </a:xfrm>
          <a:prstGeom prst="rect">
            <a:avLst/>
          </a:prstGeom>
        </p:spPr>
        <p:txBody>
          <a:bodyPr wrap="square"/>
          <a:lstStyle>
            <a:lvl1pPr algn="l">
              <a:spcBef>
                <a:spcPts val="0"/>
              </a:spcBef>
              <a:buFontTx/>
              <a:buNone/>
              <a:defRPr sz="1400" b="0" i="0">
                <a:latin typeface="SEB SansSerif Book" pitchFamily="2" charset="77"/>
              </a:defRPr>
            </a:lvl1pPr>
            <a:lvl2pPr marL="0" indent="0" algn="l">
              <a:buFontTx/>
              <a:buNone/>
              <a:defRPr>
                <a:latin typeface="SEB SansSerif Medium" panose="00000600000000000000" pitchFamily="2" charset="-18"/>
              </a:defRPr>
            </a:lvl2pPr>
            <a:lvl3pPr marL="180000" indent="0" algn="l">
              <a:buFontTx/>
              <a:buNone/>
              <a:defRPr>
                <a:latin typeface="SEB SansSerif Medium" panose="00000600000000000000" pitchFamily="2" charset="-18"/>
              </a:defRPr>
            </a:lvl3pPr>
            <a:lvl4pPr marL="360000" indent="0" algn="l">
              <a:buFontTx/>
              <a:buNone/>
              <a:defRPr>
                <a:latin typeface="SEB SansSerif Medium" panose="00000600000000000000" pitchFamily="2" charset="-18"/>
              </a:defRPr>
            </a:lvl4pPr>
            <a:lvl5pPr marL="540000" indent="0" algn="l">
              <a:buFontTx/>
              <a:buNone/>
              <a:defRPr>
                <a:latin typeface="SEB SansSerif Medium" panose="00000600000000000000" pitchFamily="2" charset="-18"/>
              </a:defRPr>
            </a:lvl5pPr>
          </a:lstStyle>
          <a:p>
            <a:pPr lvl="0"/>
            <a:r>
              <a:rPr lang="en-GB" noProof="0"/>
              <a:t>Heading</a:t>
            </a:r>
          </a:p>
        </p:txBody>
      </p:sp>
    </p:spTree>
    <p:extLst>
      <p:ext uri="{BB962C8B-B14F-4D97-AF65-F5344CB8AC3E}">
        <p14:creationId xmlns:p14="http://schemas.microsoft.com/office/powerpoint/2010/main" val="1936637195"/>
      </p:ext>
    </p:extLst>
  </p:cSld>
  <p:clrMapOvr>
    <a:masterClrMapping/>
  </p:clrMapOvr>
  <p:extLst>
    <p:ext uri="{DCECCB84-F9BA-43D5-87BE-67443E8EF086}">
      <p15:sldGuideLst xmlns:p15="http://schemas.microsoft.com/office/powerpoint/2012/main">
        <p15:guide id="1" orient="horz" pos="1207"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ntent and Image croppe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88F63E-1B65-1D6C-F264-A22B9877E4A1}"/>
              </a:ext>
            </a:extLst>
          </p:cNvPr>
          <p:cNvSpPr>
            <a:spLocks noGrp="1"/>
          </p:cNvSpPr>
          <p:nvPr>
            <p:ph type="title" hasCustomPrompt="1"/>
          </p:nvPr>
        </p:nvSpPr>
        <p:spPr>
          <a:xfrm>
            <a:off x="550800" y="464400"/>
            <a:ext cx="11091600" cy="1051200"/>
          </a:xfrm>
        </p:spPr>
        <p:txBody>
          <a:bodyPr/>
          <a:lstStyle>
            <a:lvl1pPr>
              <a:defRPr/>
            </a:lvl1pPr>
          </a:lstStyle>
          <a:p>
            <a:r>
              <a:rPr lang="en-GB" noProof="0"/>
              <a:t>Your title goes here</a:t>
            </a:r>
          </a:p>
        </p:txBody>
      </p:sp>
      <p:sp>
        <p:nvSpPr>
          <p:cNvPr id="6" name="Picture Placeholder 8">
            <a:extLst>
              <a:ext uri="{FF2B5EF4-FFF2-40B4-BE49-F238E27FC236}">
                <a16:creationId xmlns:a16="http://schemas.microsoft.com/office/drawing/2014/main" id="{B522EE23-1A81-513B-CD19-0F55D54E1494}"/>
              </a:ext>
            </a:extLst>
          </p:cNvPr>
          <p:cNvSpPr>
            <a:spLocks noGrp="1"/>
          </p:cNvSpPr>
          <p:nvPr>
            <p:ph type="pic" sz="quarter" idx="14" hasCustomPrompt="1"/>
          </p:nvPr>
        </p:nvSpPr>
        <p:spPr>
          <a:xfrm>
            <a:off x="6094800" y="1920875"/>
            <a:ext cx="6096000" cy="4100514"/>
          </a:xfrm>
          <a:prstGeom prst="rect">
            <a:avLst/>
          </a:prstGeom>
          <a:solidFill>
            <a:schemeClr val="bg1">
              <a:lumMod val="85000"/>
            </a:schemeClr>
          </a:solidFill>
        </p:spPr>
        <p:txBody>
          <a:bodyPr wrap="square"/>
          <a:lstStyle>
            <a:lvl1pPr algn="ctr">
              <a:defRPr sz="2000"/>
            </a:lvl1pPr>
          </a:lstStyle>
          <a:p>
            <a:r>
              <a:rPr lang="en-GB" noProof="0"/>
              <a:t>Click on the icon to add a picture</a:t>
            </a:r>
          </a:p>
        </p:txBody>
      </p:sp>
      <p:sp>
        <p:nvSpPr>
          <p:cNvPr id="3" name="Date Placeholder 2">
            <a:extLst>
              <a:ext uri="{FF2B5EF4-FFF2-40B4-BE49-F238E27FC236}">
                <a16:creationId xmlns:a16="http://schemas.microsoft.com/office/drawing/2014/main" id="{7549F12F-DFBF-A321-1C0C-A9CEA3A5B17B}"/>
              </a:ext>
            </a:extLst>
          </p:cNvPr>
          <p:cNvSpPr>
            <a:spLocks noGrp="1"/>
          </p:cNvSpPr>
          <p:nvPr>
            <p:ph type="dt" sz="half" idx="10"/>
          </p:nvPr>
        </p:nvSpPr>
        <p:spPr/>
        <p:txBody>
          <a:bodyPr/>
          <a:lstStyle/>
          <a:p>
            <a:r>
              <a:rPr lang="en-GB" noProof="0"/>
              <a:t>20/08/2024</a:t>
            </a:r>
          </a:p>
        </p:txBody>
      </p:sp>
      <p:sp>
        <p:nvSpPr>
          <p:cNvPr id="4" name="Footer Placeholder 3">
            <a:extLst>
              <a:ext uri="{FF2B5EF4-FFF2-40B4-BE49-F238E27FC236}">
                <a16:creationId xmlns:a16="http://schemas.microsoft.com/office/drawing/2014/main" id="{353A32DE-E9C9-D278-A78A-3DBB54825060}"/>
              </a:ext>
            </a:extLst>
          </p:cNvPr>
          <p:cNvSpPr>
            <a:spLocks noGrp="1"/>
          </p:cNvSpPr>
          <p:nvPr>
            <p:ph type="ftr" sz="quarter" idx="11"/>
          </p:nvPr>
        </p:nvSpPr>
        <p:spPr/>
        <p:txBody>
          <a:bodyPr/>
          <a:lstStyle/>
          <a:p>
            <a:r>
              <a:rPr lang="en-GB" noProof="0"/>
              <a:t>Name </a:t>
            </a:r>
            <a:r>
              <a:rPr lang="en-GB" noProof="0" err="1"/>
              <a:t>Namesson</a:t>
            </a:r>
            <a:r>
              <a:rPr lang="en-GB" noProof="0"/>
              <a:t> – Information class: Confidential (C3)</a:t>
            </a:r>
          </a:p>
        </p:txBody>
      </p:sp>
      <p:sp>
        <p:nvSpPr>
          <p:cNvPr id="5" name="Slide Number Placeholder 4">
            <a:extLst>
              <a:ext uri="{FF2B5EF4-FFF2-40B4-BE49-F238E27FC236}">
                <a16:creationId xmlns:a16="http://schemas.microsoft.com/office/drawing/2014/main" id="{AEDF1E0B-31E1-EB86-615E-F1BA6C70EA25}"/>
              </a:ext>
            </a:extLst>
          </p:cNvPr>
          <p:cNvSpPr>
            <a:spLocks noGrp="1"/>
          </p:cNvSpPr>
          <p:nvPr>
            <p:ph type="sldNum" sz="quarter" idx="12"/>
          </p:nvPr>
        </p:nvSpPr>
        <p:spPr/>
        <p:txBody>
          <a:bodyPr/>
          <a:lstStyle/>
          <a:p>
            <a:fld id="{1E8D132F-CB07-4565-AFAB-8119C0738F44}" type="slidenum">
              <a:rPr lang="en-GB" noProof="0" smtClean="0"/>
              <a:t>‹#›</a:t>
            </a:fld>
            <a:endParaRPr lang="en-GB" noProof="0"/>
          </a:p>
        </p:txBody>
      </p:sp>
      <p:sp>
        <p:nvSpPr>
          <p:cNvPr id="8" name="Content Placeholder 2">
            <a:extLst>
              <a:ext uri="{FF2B5EF4-FFF2-40B4-BE49-F238E27FC236}">
                <a16:creationId xmlns:a16="http://schemas.microsoft.com/office/drawing/2014/main" id="{1E08A180-BD59-5449-351C-90CFAB3F1AA9}"/>
              </a:ext>
            </a:extLst>
          </p:cNvPr>
          <p:cNvSpPr>
            <a:spLocks noGrp="1"/>
          </p:cNvSpPr>
          <p:nvPr>
            <p:ph idx="1" hasCustomPrompt="1"/>
          </p:nvPr>
        </p:nvSpPr>
        <p:spPr>
          <a:xfrm>
            <a:off x="550800" y="1921133"/>
            <a:ext cx="5184000" cy="4098492"/>
          </a:xfrm>
          <a:prstGeom prst="rect">
            <a:avLst/>
          </a:prstGeom>
        </p:spPr>
        <p:txBody>
          <a:bodyPr wrap="square"/>
          <a:lstStyle>
            <a:lvl1pPr algn="l">
              <a:defRPr/>
            </a:lvl1pPr>
            <a:lvl2pPr algn="l">
              <a:defRPr/>
            </a:lvl2pPr>
            <a:lvl3pPr algn="l">
              <a:defRPr/>
            </a:lvl3pPr>
            <a:lvl4pPr algn="l">
              <a:defRPr/>
            </a:lvl4pPr>
            <a:lvl5pPr algn="l">
              <a:defRPr/>
            </a:lvl5pPr>
          </a:lstStyle>
          <a:p>
            <a:pPr lvl="0"/>
            <a:r>
              <a:rPr lang="en-GB" noProof="0"/>
              <a:t>First level (if you would like to turn on the second level of bullets, use the Tab key) </a:t>
            </a:r>
          </a:p>
          <a:p>
            <a:pPr lvl="1"/>
            <a:r>
              <a:rPr lang="en-GB" noProof="0"/>
              <a:t>Second level</a:t>
            </a:r>
          </a:p>
          <a:p>
            <a:pPr lvl="2"/>
            <a:r>
              <a:rPr lang="en-GB" noProof="0"/>
              <a:t>Third level</a:t>
            </a:r>
          </a:p>
          <a:p>
            <a:pPr lvl="3"/>
            <a:r>
              <a:rPr lang="en-GB" noProof="0"/>
              <a:t>Fourth level</a:t>
            </a:r>
          </a:p>
          <a:p>
            <a:pPr lvl="4"/>
            <a:r>
              <a:rPr lang="en-GB" noProof="0"/>
              <a:t>Fifth level</a:t>
            </a:r>
          </a:p>
        </p:txBody>
      </p:sp>
    </p:spTree>
    <p:extLst>
      <p:ext uri="{BB962C8B-B14F-4D97-AF65-F5344CB8AC3E}">
        <p14:creationId xmlns:p14="http://schemas.microsoft.com/office/powerpoint/2010/main" val="2855082583"/>
      </p:ext>
    </p:extLst>
  </p:cSld>
  <p:clrMapOvr>
    <a:masterClrMapping/>
  </p:clrMapOvr>
  <p:extLst>
    <p:ext uri="{DCECCB84-F9BA-43D5-87BE-67443E8EF086}">
      <p15:sldGuideLst xmlns:p15="http://schemas.microsoft.com/office/powerpoint/2012/main">
        <p15:guide id="1" orient="horz" pos="1207"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tent and Heading Image croppe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88F63E-1B65-1D6C-F264-A22B9877E4A1}"/>
              </a:ext>
            </a:extLst>
          </p:cNvPr>
          <p:cNvSpPr>
            <a:spLocks noGrp="1"/>
          </p:cNvSpPr>
          <p:nvPr>
            <p:ph type="title" hasCustomPrompt="1"/>
          </p:nvPr>
        </p:nvSpPr>
        <p:spPr>
          <a:xfrm>
            <a:off x="550800" y="464400"/>
            <a:ext cx="11091600" cy="1051200"/>
          </a:xfrm>
        </p:spPr>
        <p:txBody>
          <a:bodyPr/>
          <a:lstStyle>
            <a:lvl1pPr>
              <a:defRPr/>
            </a:lvl1pPr>
          </a:lstStyle>
          <a:p>
            <a:r>
              <a:rPr lang="en-GB" noProof="0"/>
              <a:t>Your title goes here</a:t>
            </a:r>
          </a:p>
        </p:txBody>
      </p:sp>
      <p:sp>
        <p:nvSpPr>
          <p:cNvPr id="6" name="Picture Placeholder 8">
            <a:extLst>
              <a:ext uri="{FF2B5EF4-FFF2-40B4-BE49-F238E27FC236}">
                <a16:creationId xmlns:a16="http://schemas.microsoft.com/office/drawing/2014/main" id="{B522EE23-1A81-513B-CD19-0F55D54E1494}"/>
              </a:ext>
            </a:extLst>
          </p:cNvPr>
          <p:cNvSpPr>
            <a:spLocks noGrp="1"/>
          </p:cNvSpPr>
          <p:nvPr>
            <p:ph type="pic" sz="quarter" idx="14" hasCustomPrompt="1"/>
          </p:nvPr>
        </p:nvSpPr>
        <p:spPr>
          <a:xfrm>
            <a:off x="6094800" y="1920875"/>
            <a:ext cx="6096000" cy="4100514"/>
          </a:xfrm>
          <a:prstGeom prst="rect">
            <a:avLst/>
          </a:prstGeom>
          <a:solidFill>
            <a:schemeClr val="bg1">
              <a:lumMod val="85000"/>
            </a:schemeClr>
          </a:solidFill>
        </p:spPr>
        <p:txBody>
          <a:bodyPr wrap="square"/>
          <a:lstStyle>
            <a:lvl1pPr algn="ctr">
              <a:defRPr sz="2000"/>
            </a:lvl1pPr>
          </a:lstStyle>
          <a:p>
            <a:r>
              <a:rPr lang="en-GB" noProof="0"/>
              <a:t>Click on the icon to add a picture</a:t>
            </a:r>
          </a:p>
        </p:txBody>
      </p:sp>
      <p:sp>
        <p:nvSpPr>
          <p:cNvPr id="3" name="Date Placeholder 2">
            <a:extLst>
              <a:ext uri="{FF2B5EF4-FFF2-40B4-BE49-F238E27FC236}">
                <a16:creationId xmlns:a16="http://schemas.microsoft.com/office/drawing/2014/main" id="{7549F12F-DFBF-A321-1C0C-A9CEA3A5B17B}"/>
              </a:ext>
            </a:extLst>
          </p:cNvPr>
          <p:cNvSpPr>
            <a:spLocks noGrp="1"/>
          </p:cNvSpPr>
          <p:nvPr>
            <p:ph type="dt" sz="half" idx="10"/>
          </p:nvPr>
        </p:nvSpPr>
        <p:spPr/>
        <p:txBody>
          <a:bodyPr/>
          <a:lstStyle/>
          <a:p>
            <a:r>
              <a:rPr lang="en-GB" noProof="0"/>
              <a:t>20/08/2024</a:t>
            </a:r>
          </a:p>
        </p:txBody>
      </p:sp>
      <p:sp>
        <p:nvSpPr>
          <p:cNvPr id="4" name="Footer Placeholder 3">
            <a:extLst>
              <a:ext uri="{FF2B5EF4-FFF2-40B4-BE49-F238E27FC236}">
                <a16:creationId xmlns:a16="http://schemas.microsoft.com/office/drawing/2014/main" id="{353A32DE-E9C9-D278-A78A-3DBB54825060}"/>
              </a:ext>
            </a:extLst>
          </p:cNvPr>
          <p:cNvSpPr>
            <a:spLocks noGrp="1"/>
          </p:cNvSpPr>
          <p:nvPr>
            <p:ph type="ftr" sz="quarter" idx="11"/>
          </p:nvPr>
        </p:nvSpPr>
        <p:spPr/>
        <p:txBody>
          <a:bodyPr/>
          <a:lstStyle/>
          <a:p>
            <a:r>
              <a:rPr lang="en-GB" noProof="0"/>
              <a:t>Name </a:t>
            </a:r>
            <a:r>
              <a:rPr lang="en-GB" noProof="0" err="1"/>
              <a:t>Namesson</a:t>
            </a:r>
            <a:r>
              <a:rPr lang="en-GB" noProof="0"/>
              <a:t> – Information class: Confidential (C3)</a:t>
            </a:r>
          </a:p>
        </p:txBody>
      </p:sp>
      <p:sp>
        <p:nvSpPr>
          <p:cNvPr id="5" name="Slide Number Placeholder 4">
            <a:extLst>
              <a:ext uri="{FF2B5EF4-FFF2-40B4-BE49-F238E27FC236}">
                <a16:creationId xmlns:a16="http://schemas.microsoft.com/office/drawing/2014/main" id="{AEDF1E0B-31E1-EB86-615E-F1BA6C70EA25}"/>
              </a:ext>
            </a:extLst>
          </p:cNvPr>
          <p:cNvSpPr>
            <a:spLocks noGrp="1"/>
          </p:cNvSpPr>
          <p:nvPr>
            <p:ph type="sldNum" sz="quarter" idx="12"/>
          </p:nvPr>
        </p:nvSpPr>
        <p:spPr/>
        <p:txBody>
          <a:bodyPr/>
          <a:lstStyle/>
          <a:p>
            <a:fld id="{1E8D132F-CB07-4565-AFAB-8119C0738F44}" type="slidenum">
              <a:rPr lang="en-GB" noProof="0" smtClean="0"/>
              <a:t>‹#›</a:t>
            </a:fld>
            <a:endParaRPr lang="en-GB" noProof="0"/>
          </a:p>
        </p:txBody>
      </p:sp>
      <p:sp>
        <p:nvSpPr>
          <p:cNvPr id="8" name="Content Placeholder 2">
            <a:extLst>
              <a:ext uri="{FF2B5EF4-FFF2-40B4-BE49-F238E27FC236}">
                <a16:creationId xmlns:a16="http://schemas.microsoft.com/office/drawing/2014/main" id="{1E08A180-BD59-5449-351C-90CFAB3F1AA9}"/>
              </a:ext>
            </a:extLst>
          </p:cNvPr>
          <p:cNvSpPr>
            <a:spLocks noGrp="1"/>
          </p:cNvSpPr>
          <p:nvPr>
            <p:ph idx="1" hasCustomPrompt="1"/>
          </p:nvPr>
        </p:nvSpPr>
        <p:spPr>
          <a:xfrm>
            <a:off x="550800" y="2234683"/>
            <a:ext cx="5184000" cy="3786706"/>
          </a:xfrm>
          <a:prstGeom prst="rect">
            <a:avLst/>
          </a:prstGeom>
        </p:spPr>
        <p:txBody>
          <a:bodyPr wrap="square"/>
          <a:lstStyle>
            <a:lvl1pPr algn="l">
              <a:defRPr/>
            </a:lvl1pPr>
            <a:lvl2pPr algn="l">
              <a:defRPr/>
            </a:lvl2pPr>
            <a:lvl3pPr algn="l">
              <a:defRPr/>
            </a:lvl3pPr>
            <a:lvl4pPr algn="l">
              <a:defRPr/>
            </a:lvl4pPr>
            <a:lvl5pPr algn="l">
              <a:defRPr/>
            </a:lvl5pPr>
          </a:lstStyle>
          <a:p>
            <a:pPr lvl="0"/>
            <a:r>
              <a:rPr lang="en-GB" noProof="0"/>
              <a:t>First level (if you would like to turn on the second level of bullets, use the Tab key) </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7" name="Text Placeholder 8">
            <a:extLst>
              <a:ext uri="{FF2B5EF4-FFF2-40B4-BE49-F238E27FC236}">
                <a16:creationId xmlns:a16="http://schemas.microsoft.com/office/drawing/2014/main" id="{4AC96B08-C896-92D5-A054-1C5F69AF5809}"/>
              </a:ext>
            </a:extLst>
          </p:cNvPr>
          <p:cNvSpPr>
            <a:spLocks noGrp="1"/>
          </p:cNvSpPr>
          <p:nvPr>
            <p:ph type="body" sz="quarter" idx="13" hasCustomPrompt="1"/>
          </p:nvPr>
        </p:nvSpPr>
        <p:spPr>
          <a:xfrm>
            <a:off x="550800" y="1920875"/>
            <a:ext cx="5184000" cy="184150"/>
          </a:xfrm>
          <a:prstGeom prst="rect">
            <a:avLst/>
          </a:prstGeom>
        </p:spPr>
        <p:txBody>
          <a:bodyPr wrap="square"/>
          <a:lstStyle>
            <a:lvl1pPr algn="l">
              <a:spcBef>
                <a:spcPts val="0"/>
              </a:spcBef>
              <a:buFontTx/>
              <a:buNone/>
              <a:defRPr sz="1600" b="0" i="0">
                <a:latin typeface="SEB SansSerif Book" pitchFamily="2" charset="77"/>
              </a:defRPr>
            </a:lvl1pPr>
            <a:lvl2pPr marL="0" indent="0" algn="l">
              <a:buFontTx/>
              <a:buNone/>
              <a:defRPr>
                <a:latin typeface="SEB SansSerif Medium" panose="00000600000000000000" pitchFamily="2" charset="-18"/>
              </a:defRPr>
            </a:lvl2pPr>
            <a:lvl3pPr marL="180000" indent="0" algn="l">
              <a:buFontTx/>
              <a:buNone/>
              <a:defRPr>
                <a:latin typeface="SEB SansSerif Medium" panose="00000600000000000000" pitchFamily="2" charset="-18"/>
              </a:defRPr>
            </a:lvl3pPr>
            <a:lvl4pPr marL="360000" indent="0" algn="l">
              <a:buFontTx/>
              <a:buNone/>
              <a:defRPr>
                <a:latin typeface="SEB SansSerif Medium" panose="00000600000000000000" pitchFamily="2" charset="-18"/>
              </a:defRPr>
            </a:lvl4pPr>
            <a:lvl5pPr marL="540000" indent="0" algn="l">
              <a:buFontTx/>
              <a:buNone/>
              <a:defRPr>
                <a:latin typeface="SEB SansSerif Medium" panose="00000600000000000000" pitchFamily="2" charset="-18"/>
              </a:defRPr>
            </a:lvl5pPr>
          </a:lstStyle>
          <a:p>
            <a:pPr lvl="0"/>
            <a:r>
              <a:rPr lang="en-GB" noProof="0"/>
              <a:t>Heading</a:t>
            </a:r>
          </a:p>
        </p:txBody>
      </p:sp>
    </p:spTree>
    <p:extLst>
      <p:ext uri="{BB962C8B-B14F-4D97-AF65-F5344CB8AC3E}">
        <p14:creationId xmlns:p14="http://schemas.microsoft.com/office/powerpoint/2010/main" val="2919525784"/>
      </p:ext>
    </p:extLst>
  </p:cSld>
  <p:clrMapOvr>
    <a:masterClrMapping/>
  </p:clrMapOvr>
  <p:extLst>
    <p:ext uri="{DCECCB84-F9BA-43D5-87BE-67443E8EF086}">
      <p15:sldGuideLst xmlns:p15="http://schemas.microsoft.com/office/powerpoint/2012/main">
        <p15:guide id="1" orient="horz" pos="1207"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 Content and Heading Image croppe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88F63E-1B65-1D6C-F264-A22B9877E4A1}"/>
              </a:ext>
            </a:extLst>
          </p:cNvPr>
          <p:cNvSpPr>
            <a:spLocks noGrp="1"/>
          </p:cNvSpPr>
          <p:nvPr>
            <p:ph type="title" hasCustomPrompt="1"/>
          </p:nvPr>
        </p:nvSpPr>
        <p:spPr>
          <a:xfrm>
            <a:off x="550800" y="464400"/>
            <a:ext cx="11091600" cy="1051200"/>
          </a:xfrm>
        </p:spPr>
        <p:txBody>
          <a:bodyPr/>
          <a:lstStyle>
            <a:lvl1pPr>
              <a:defRPr/>
            </a:lvl1pPr>
          </a:lstStyle>
          <a:p>
            <a:r>
              <a:rPr lang="en-GB" noProof="0"/>
              <a:t>Your title goes here</a:t>
            </a:r>
          </a:p>
        </p:txBody>
      </p:sp>
      <p:sp>
        <p:nvSpPr>
          <p:cNvPr id="6" name="Picture Placeholder 8">
            <a:extLst>
              <a:ext uri="{FF2B5EF4-FFF2-40B4-BE49-F238E27FC236}">
                <a16:creationId xmlns:a16="http://schemas.microsoft.com/office/drawing/2014/main" id="{B522EE23-1A81-513B-CD19-0F55D54E1494}"/>
              </a:ext>
            </a:extLst>
          </p:cNvPr>
          <p:cNvSpPr>
            <a:spLocks noGrp="1"/>
          </p:cNvSpPr>
          <p:nvPr>
            <p:ph type="pic" sz="quarter" idx="14" hasCustomPrompt="1"/>
          </p:nvPr>
        </p:nvSpPr>
        <p:spPr>
          <a:xfrm>
            <a:off x="6094800" y="1920875"/>
            <a:ext cx="6096000" cy="4100514"/>
          </a:xfrm>
          <a:prstGeom prst="rect">
            <a:avLst/>
          </a:prstGeom>
          <a:solidFill>
            <a:schemeClr val="bg1">
              <a:lumMod val="85000"/>
            </a:schemeClr>
          </a:solidFill>
        </p:spPr>
        <p:txBody>
          <a:bodyPr wrap="square"/>
          <a:lstStyle>
            <a:lvl1pPr algn="ctr">
              <a:defRPr sz="2000"/>
            </a:lvl1pPr>
          </a:lstStyle>
          <a:p>
            <a:r>
              <a:rPr lang="en-GB" noProof="0"/>
              <a:t>Click on the icon to add a picture</a:t>
            </a:r>
          </a:p>
        </p:txBody>
      </p:sp>
      <p:sp>
        <p:nvSpPr>
          <p:cNvPr id="3" name="Date Placeholder 2">
            <a:extLst>
              <a:ext uri="{FF2B5EF4-FFF2-40B4-BE49-F238E27FC236}">
                <a16:creationId xmlns:a16="http://schemas.microsoft.com/office/drawing/2014/main" id="{7549F12F-DFBF-A321-1C0C-A9CEA3A5B17B}"/>
              </a:ext>
            </a:extLst>
          </p:cNvPr>
          <p:cNvSpPr>
            <a:spLocks noGrp="1"/>
          </p:cNvSpPr>
          <p:nvPr>
            <p:ph type="dt" sz="half" idx="10"/>
          </p:nvPr>
        </p:nvSpPr>
        <p:spPr/>
        <p:txBody>
          <a:bodyPr/>
          <a:lstStyle/>
          <a:p>
            <a:r>
              <a:rPr lang="en-GB" noProof="0"/>
              <a:t>20/08/2024</a:t>
            </a:r>
          </a:p>
        </p:txBody>
      </p:sp>
      <p:sp>
        <p:nvSpPr>
          <p:cNvPr id="4" name="Footer Placeholder 3">
            <a:extLst>
              <a:ext uri="{FF2B5EF4-FFF2-40B4-BE49-F238E27FC236}">
                <a16:creationId xmlns:a16="http://schemas.microsoft.com/office/drawing/2014/main" id="{353A32DE-E9C9-D278-A78A-3DBB54825060}"/>
              </a:ext>
            </a:extLst>
          </p:cNvPr>
          <p:cNvSpPr>
            <a:spLocks noGrp="1"/>
          </p:cNvSpPr>
          <p:nvPr>
            <p:ph type="ftr" sz="quarter" idx="11"/>
          </p:nvPr>
        </p:nvSpPr>
        <p:spPr/>
        <p:txBody>
          <a:bodyPr/>
          <a:lstStyle/>
          <a:p>
            <a:r>
              <a:rPr lang="en-GB" noProof="0"/>
              <a:t>Name </a:t>
            </a:r>
            <a:r>
              <a:rPr lang="en-GB" noProof="0" err="1"/>
              <a:t>Namesson</a:t>
            </a:r>
            <a:r>
              <a:rPr lang="en-GB" noProof="0"/>
              <a:t> – Information class: Confidential (C3)</a:t>
            </a:r>
          </a:p>
        </p:txBody>
      </p:sp>
      <p:sp>
        <p:nvSpPr>
          <p:cNvPr id="5" name="Slide Number Placeholder 4">
            <a:extLst>
              <a:ext uri="{FF2B5EF4-FFF2-40B4-BE49-F238E27FC236}">
                <a16:creationId xmlns:a16="http://schemas.microsoft.com/office/drawing/2014/main" id="{AEDF1E0B-31E1-EB86-615E-F1BA6C70EA25}"/>
              </a:ext>
            </a:extLst>
          </p:cNvPr>
          <p:cNvSpPr>
            <a:spLocks noGrp="1"/>
          </p:cNvSpPr>
          <p:nvPr>
            <p:ph type="sldNum" sz="quarter" idx="12"/>
          </p:nvPr>
        </p:nvSpPr>
        <p:spPr/>
        <p:txBody>
          <a:bodyPr/>
          <a:lstStyle/>
          <a:p>
            <a:fld id="{1E8D132F-CB07-4565-AFAB-8119C0738F44}" type="slidenum">
              <a:rPr lang="en-GB" noProof="0" smtClean="0"/>
              <a:t>‹#›</a:t>
            </a:fld>
            <a:endParaRPr lang="en-GB" noProof="0"/>
          </a:p>
        </p:txBody>
      </p:sp>
      <p:sp>
        <p:nvSpPr>
          <p:cNvPr id="7" name="Content Placeholder 2">
            <a:extLst>
              <a:ext uri="{FF2B5EF4-FFF2-40B4-BE49-F238E27FC236}">
                <a16:creationId xmlns:a16="http://schemas.microsoft.com/office/drawing/2014/main" id="{0E3EC371-B620-B84E-CF01-1F823B8FCF8B}"/>
              </a:ext>
            </a:extLst>
          </p:cNvPr>
          <p:cNvSpPr>
            <a:spLocks noGrp="1"/>
          </p:cNvSpPr>
          <p:nvPr>
            <p:ph sz="half" idx="1" hasCustomPrompt="1"/>
          </p:nvPr>
        </p:nvSpPr>
        <p:spPr>
          <a:xfrm>
            <a:off x="550800" y="2248534"/>
            <a:ext cx="5184000" cy="1450198"/>
          </a:xfrm>
          <a:prstGeom prst="rect">
            <a:avLst/>
          </a:prstGeom>
        </p:spPr>
        <p:txBody>
          <a:bodyPr wrap="square"/>
          <a:lstStyle>
            <a:lvl1pPr algn="l">
              <a:defRPr sz="1100"/>
            </a:lvl1pPr>
            <a:lvl2pPr algn="l">
              <a:defRPr sz="1100"/>
            </a:lvl2pPr>
            <a:lvl3pPr algn="l">
              <a:defRPr sz="1100"/>
            </a:lvl3pPr>
            <a:lvl4pPr algn="l">
              <a:defRPr sz="1100"/>
            </a:lvl4pPr>
            <a:lvl5pPr algn="l">
              <a:defRPr sz="1100"/>
            </a:lvl5pPr>
          </a:lstStyle>
          <a:p>
            <a:pPr lvl="0"/>
            <a:r>
              <a:rPr lang="en-GB" noProof="0"/>
              <a:t>First level (if you would like to turn on the second level of bullets, use the Tab key)</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8" name="Text Placeholder 8">
            <a:extLst>
              <a:ext uri="{FF2B5EF4-FFF2-40B4-BE49-F238E27FC236}">
                <a16:creationId xmlns:a16="http://schemas.microsoft.com/office/drawing/2014/main" id="{D300CDDB-0A9E-A667-BCDE-B5A82CA7405B}"/>
              </a:ext>
            </a:extLst>
          </p:cNvPr>
          <p:cNvSpPr>
            <a:spLocks noGrp="1"/>
          </p:cNvSpPr>
          <p:nvPr>
            <p:ph type="body" sz="quarter" idx="13" hasCustomPrompt="1"/>
          </p:nvPr>
        </p:nvSpPr>
        <p:spPr>
          <a:xfrm>
            <a:off x="550800" y="1934726"/>
            <a:ext cx="5184000" cy="184150"/>
          </a:xfrm>
          <a:prstGeom prst="rect">
            <a:avLst/>
          </a:prstGeom>
        </p:spPr>
        <p:txBody>
          <a:bodyPr wrap="square"/>
          <a:lstStyle>
            <a:lvl1pPr algn="l">
              <a:spcBef>
                <a:spcPts val="0"/>
              </a:spcBef>
              <a:buFontTx/>
              <a:buNone/>
              <a:defRPr sz="1400" b="0" i="0">
                <a:latin typeface="SEB SansSerif Book" pitchFamily="2" charset="77"/>
              </a:defRPr>
            </a:lvl1pPr>
            <a:lvl2pPr marL="0" indent="0" algn="l">
              <a:buFontTx/>
              <a:buNone/>
              <a:defRPr>
                <a:latin typeface="SEB SansSerif Medium" panose="00000600000000000000" pitchFamily="2" charset="-18"/>
              </a:defRPr>
            </a:lvl2pPr>
            <a:lvl3pPr marL="180000" indent="0" algn="l">
              <a:buFontTx/>
              <a:buNone/>
              <a:defRPr>
                <a:latin typeface="SEB SansSerif Medium" panose="00000600000000000000" pitchFamily="2" charset="-18"/>
              </a:defRPr>
            </a:lvl3pPr>
            <a:lvl4pPr marL="360000" indent="0" algn="l">
              <a:buFontTx/>
              <a:buNone/>
              <a:defRPr>
                <a:latin typeface="SEB SansSerif Medium" panose="00000600000000000000" pitchFamily="2" charset="-18"/>
              </a:defRPr>
            </a:lvl4pPr>
            <a:lvl5pPr marL="540000" indent="0" algn="l">
              <a:buFontTx/>
              <a:buNone/>
              <a:defRPr>
                <a:latin typeface="SEB SansSerif Medium" panose="00000600000000000000" pitchFamily="2" charset="-18"/>
              </a:defRPr>
            </a:lvl5pPr>
          </a:lstStyle>
          <a:p>
            <a:pPr lvl="0"/>
            <a:r>
              <a:rPr lang="en-GB" noProof="0"/>
              <a:t>Heading</a:t>
            </a:r>
          </a:p>
        </p:txBody>
      </p:sp>
      <p:sp>
        <p:nvSpPr>
          <p:cNvPr id="13" name="Content Placeholder 2">
            <a:extLst>
              <a:ext uri="{FF2B5EF4-FFF2-40B4-BE49-F238E27FC236}">
                <a16:creationId xmlns:a16="http://schemas.microsoft.com/office/drawing/2014/main" id="{5D5DCA13-149C-4F6E-58DA-4CF0F7FDC5E6}"/>
              </a:ext>
            </a:extLst>
          </p:cNvPr>
          <p:cNvSpPr>
            <a:spLocks noGrp="1"/>
          </p:cNvSpPr>
          <p:nvPr>
            <p:ph sz="half" idx="19" hasCustomPrompt="1"/>
          </p:nvPr>
        </p:nvSpPr>
        <p:spPr>
          <a:xfrm>
            <a:off x="549275" y="4571190"/>
            <a:ext cx="5184000" cy="1450198"/>
          </a:xfrm>
          <a:prstGeom prst="rect">
            <a:avLst/>
          </a:prstGeom>
        </p:spPr>
        <p:txBody>
          <a:bodyPr wrap="square"/>
          <a:lstStyle>
            <a:lvl1pPr algn="l">
              <a:defRPr sz="1100"/>
            </a:lvl1pPr>
            <a:lvl2pPr algn="l">
              <a:defRPr sz="1100"/>
            </a:lvl2pPr>
            <a:lvl3pPr algn="l">
              <a:defRPr sz="1100"/>
            </a:lvl3pPr>
            <a:lvl4pPr algn="l">
              <a:defRPr sz="1100"/>
            </a:lvl4pPr>
            <a:lvl5pPr algn="l">
              <a:defRPr sz="1100"/>
            </a:lvl5pPr>
          </a:lstStyle>
          <a:p>
            <a:pPr lvl="0"/>
            <a:r>
              <a:rPr lang="en-GB" noProof="0"/>
              <a:t>First level (if you would like to turn on the second level of bullets, use the Tab key)</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14" name="Text Placeholder 8">
            <a:extLst>
              <a:ext uri="{FF2B5EF4-FFF2-40B4-BE49-F238E27FC236}">
                <a16:creationId xmlns:a16="http://schemas.microsoft.com/office/drawing/2014/main" id="{AD79975E-9893-E99B-E2F2-E78C47792574}"/>
              </a:ext>
            </a:extLst>
          </p:cNvPr>
          <p:cNvSpPr>
            <a:spLocks noGrp="1"/>
          </p:cNvSpPr>
          <p:nvPr>
            <p:ph type="body" sz="quarter" idx="20" hasCustomPrompt="1"/>
          </p:nvPr>
        </p:nvSpPr>
        <p:spPr>
          <a:xfrm>
            <a:off x="549275" y="4257382"/>
            <a:ext cx="5184000" cy="184150"/>
          </a:xfrm>
          <a:prstGeom prst="rect">
            <a:avLst/>
          </a:prstGeom>
        </p:spPr>
        <p:txBody>
          <a:bodyPr wrap="square"/>
          <a:lstStyle>
            <a:lvl1pPr algn="l">
              <a:spcBef>
                <a:spcPts val="0"/>
              </a:spcBef>
              <a:buFontTx/>
              <a:buNone/>
              <a:defRPr sz="1400" b="0" i="0">
                <a:latin typeface="SEB SansSerif Book" pitchFamily="2" charset="77"/>
              </a:defRPr>
            </a:lvl1pPr>
            <a:lvl2pPr marL="0" indent="0" algn="l">
              <a:buFontTx/>
              <a:buNone/>
              <a:defRPr>
                <a:latin typeface="SEB SansSerif Medium" panose="00000600000000000000" pitchFamily="2" charset="-18"/>
              </a:defRPr>
            </a:lvl2pPr>
            <a:lvl3pPr marL="180000" indent="0" algn="l">
              <a:buFontTx/>
              <a:buNone/>
              <a:defRPr>
                <a:latin typeface="SEB SansSerif Medium" panose="00000600000000000000" pitchFamily="2" charset="-18"/>
              </a:defRPr>
            </a:lvl3pPr>
            <a:lvl4pPr marL="360000" indent="0" algn="l">
              <a:buFontTx/>
              <a:buNone/>
              <a:defRPr>
                <a:latin typeface="SEB SansSerif Medium" panose="00000600000000000000" pitchFamily="2" charset="-18"/>
              </a:defRPr>
            </a:lvl4pPr>
            <a:lvl5pPr marL="540000" indent="0" algn="l">
              <a:buFontTx/>
              <a:buNone/>
              <a:defRPr>
                <a:latin typeface="SEB SansSerif Medium" panose="00000600000000000000" pitchFamily="2" charset="-18"/>
              </a:defRPr>
            </a:lvl5pPr>
          </a:lstStyle>
          <a:p>
            <a:pPr lvl="0"/>
            <a:r>
              <a:rPr lang="en-GB" noProof="0"/>
              <a:t>Heading</a:t>
            </a:r>
          </a:p>
        </p:txBody>
      </p:sp>
    </p:spTree>
    <p:extLst>
      <p:ext uri="{BB962C8B-B14F-4D97-AF65-F5344CB8AC3E}">
        <p14:creationId xmlns:p14="http://schemas.microsoft.com/office/powerpoint/2010/main" val="3046035681"/>
      </p:ext>
    </p:extLst>
  </p:cSld>
  <p:clrMapOvr>
    <a:masterClrMapping/>
  </p:clrMapOvr>
  <p:extLst>
    <p:ext uri="{DCECCB84-F9BA-43D5-87BE-67443E8EF086}">
      <p15:sldGuideLst xmlns:p15="http://schemas.microsoft.com/office/powerpoint/2012/main">
        <p15:guide id="1" orient="horz" pos="1207"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ig image left and caption">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C252EE19-1505-2279-0467-A223042F4FA8}"/>
              </a:ext>
            </a:extLst>
          </p:cNvPr>
          <p:cNvSpPr>
            <a:spLocks noGrp="1"/>
          </p:cNvSpPr>
          <p:nvPr>
            <p:ph type="dt" sz="half" idx="10"/>
          </p:nvPr>
        </p:nvSpPr>
        <p:spPr/>
        <p:txBody>
          <a:bodyPr/>
          <a:lstStyle/>
          <a:p>
            <a:r>
              <a:rPr lang="en-GB" noProof="0"/>
              <a:t>20/08/2024</a:t>
            </a:r>
          </a:p>
        </p:txBody>
      </p:sp>
      <p:sp>
        <p:nvSpPr>
          <p:cNvPr id="4" name="Footer Placeholder 3">
            <a:extLst>
              <a:ext uri="{FF2B5EF4-FFF2-40B4-BE49-F238E27FC236}">
                <a16:creationId xmlns:a16="http://schemas.microsoft.com/office/drawing/2014/main" id="{77AB354F-89CB-8D8F-2895-BF7DA941EF78}"/>
              </a:ext>
            </a:extLst>
          </p:cNvPr>
          <p:cNvSpPr>
            <a:spLocks noGrp="1"/>
          </p:cNvSpPr>
          <p:nvPr>
            <p:ph type="ftr" sz="quarter" idx="11"/>
          </p:nvPr>
        </p:nvSpPr>
        <p:spPr/>
        <p:txBody>
          <a:bodyPr/>
          <a:lstStyle/>
          <a:p>
            <a:r>
              <a:rPr lang="en-GB" noProof="0"/>
              <a:t>Name </a:t>
            </a:r>
            <a:r>
              <a:rPr lang="en-GB" noProof="0" err="1"/>
              <a:t>Namesson</a:t>
            </a:r>
            <a:r>
              <a:rPr lang="en-GB" noProof="0"/>
              <a:t> – Information class: Confidential (C3)</a:t>
            </a:r>
          </a:p>
        </p:txBody>
      </p:sp>
      <p:sp>
        <p:nvSpPr>
          <p:cNvPr id="5" name="Slide Number Placeholder 4">
            <a:extLst>
              <a:ext uri="{FF2B5EF4-FFF2-40B4-BE49-F238E27FC236}">
                <a16:creationId xmlns:a16="http://schemas.microsoft.com/office/drawing/2014/main" id="{5DD59A05-7104-B8F5-B4DF-B147251DE4D9}"/>
              </a:ext>
            </a:extLst>
          </p:cNvPr>
          <p:cNvSpPr>
            <a:spLocks noGrp="1"/>
          </p:cNvSpPr>
          <p:nvPr>
            <p:ph type="sldNum" sz="quarter" idx="12"/>
          </p:nvPr>
        </p:nvSpPr>
        <p:spPr/>
        <p:txBody>
          <a:bodyPr/>
          <a:lstStyle/>
          <a:p>
            <a:fld id="{1E8D132F-CB07-4565-AFAB-8119C0738F44}" type="slidenum">
              <a:rPr lang="en-GB" noProof="0" smtClean="0"/>
              <a:pPr/>
              <a:t>‹#›</a:t>
            </a:fld>
            <a:endParaRPr lang="en-GB" noProof="0"/>
          </a:p>
        </p:txBody>
      </p:sp>
      <p:sp>
        <p:nvSpPr>
          <p:cNvPr id="20" name="Picture Placeholder 19">
            <a:extLst>
              <a:ext uri="{FF2B5EF4-FFF2-40B4-BE49-F238E27FC236}">
                <a16:creationId xmlns:a16="http://schemas.microsoft.com/office/drawing/2014/main" id="{E0FA87C3-1ECF-A42D-00A5-8A4535097FFF}"/>
              </a:ext>
            </a:extLst>
          </p:cNvPr>
          <p:cNvSpPr>
            <a:spLocks noGrp="1"/>
          </p:cNvSpPr>
          <p:nvPr>
            <p:ph type="pic" sz="quarter" idx="13" hasCustomPrompt="1"/>
          </p:nvPr>
        </p:nvSpPr>
        <p:spPr>
          <a:xfrm>
            <a:off x="550800" y="836612"/>
            <a:ext cx="6650100" cy="5182587"/>
          </a:xfrm>
          <a:prstGeom prst="rect">
            <a:avLst/>
          </a:prstGeom>
          <a:solidFill>
            <a:schemeClr val="bg1">
              <a:lumMod val="85000"/>
            </a:schemeClr>
          </a:solidFill>
        </p:spPr>
        <p:txBody>
          <a:bodyPr/>
          <a:lstStyle>
            <a:lvl1pPr algn="ctr">
              <a:defRPr sz="2000"/>
            </a:lvl1pPr>
          </a:lstStyle>
          <a:p>
            <a:pPr marL="0" marR="0" lvl="0" indent="0" algn="ctr" defTabSz="914400" rtl="0" eaLnBrk="1" fontAlgn="auto" latinLnBrk="0" hangingPunct="1">
              <a:lnSpc>
                <a:spcPct val="100000"/>
              </a:lnSpc>
              <a:spcBef>
                <a:spcPts val="300"/>
              </a:spcBef>
              <a:spcAft>
                <a:spcPts val="0"/>
              </a:spcAft>
              <a:buClrTx/>
              <a:buSzTx/>
              <a:buFont typeface="SEB SansSerif" panose="00000500000000000000" pitchFamily="2" charset="-18"/>
              <a:buChar char="​"/>
              <a:tabLst/>
              <a:defRPr/>
            </a:pPr>
            <a:r>
              <a:rPr lang="en-GB" noProof="0"/>
              <a:t>Click on the icon to add a picture</a:t>
            </a:r>
          </a:p>
          <a:p>
            <a:endParaRPr lang="en-GB" noProof="0"/>
          </a:p>
        </p:txBody>
      </p:sp>
      <p:sp>
        <p:nvSpPr>
          <p:cNvPr id="22" name="Text Placeholder 21">
            <a:extLst>
              <a:ext uri="{FF2B5EF4-FFF2-40B4-BE49-F238E27FC236}">
                <a16:creationId xmlns:a16="http://schemas.microsoft.com/office/drawing/2014/main" id="{136DC27D-61AA-7C8F-DC78-1B58A5A64DFA}"/>
              </a:ext>
            </a:extLst>
          </p:cNvPr>
          <p:cNvSpPr>
            <a:spLocks noGrp="1"/>
          </p:cNvSpPr>
          <p:nvPr>
            <p:ph type="body" sz="quarter" idx="14" hasCustomPrompt="1"/>
          </p:nvPr>
        </p:nvSpPr>
        <p:spPr>
          <a:xfrm>
            <a:off x="7555012" y="836612"/>
            <a:ext cx="4087387" cy="5182587"/>
          </a:xfrm>
          <a:prstGeom prst="rect">
            <a:avLst/>
          </a:prstGeom>
        </p:spPr>
        <p:txBody>
          <a:bodyPr/>
          <a:lstStyle>
            <a:lvl1pPr>
              <a:defRPr sz="1600"/>
            </a:lvl1pPr>
            <a:lvl2pPr>
              <a:defRPr sz="1600"/>
            </a:lvl2pPr>
            <a:lvl3pPr>
              <a:defRPr sz="1600"/>
            </a:lvl3pPr>
            <a:lvl4pPr>
              <a:defRPr sz="1600"/>
            </a:lvl4pPr>
            <a:lvl5pPr>
              <a:defRPr sz="1600"/>
            </a:lvl5pPr>
          </a:lstStyle>
          <a:p>
            <a:pPr lvl="0"/>
            <a:r>
              <a:rPr lang="en-GB" noProof="0"/>
              <a:t>First level (if you would like to turn on the second level of bullets, use the Tab key)</a:t>
            </a:r>
          </a:p>
          <a:p>
            <a:pPr lvl="1"/>
            <a:r>
              <a:rPr lang="en-GB" noProof="0"/>
              <a:t>Second level</a:t>
            </a:r>
          </a:p>
          <a:p>
            <a:pPr lvl="2"/>
            <a:r>
              <a:rPr lang="en-GB" noProof="0"/>
              <a:t>Third level</a:t>
            </a:r>
          </a:p>
          <a:p>
            <a:pPr lvl="3"/>
            <a:r>
              <a:rPr lang="en-GB" noProof="0"/>
              <a:t>Fourth level</a:t>
            </a:r>
          </a:p>
          <a:p>
            <a:pPr lvl="4"/>
            <a:r>
              <a:rPr lang="en-GB" noProof="0"/>
              <a:t>Fifth level</a:t>
            </a:r>
          </a:p>
        </p:txBody>
      </p:sp>
    </p:spTree>
    <p:extLst>
      <p:ext uri="{BB962C8B-B14F-4D97-AF65-F5344CB8AC3E}">
        <p14:creationId xmlns:p14="http://schemas.microsoft.com/office/powerpoint/2010/main" val="1615900713"/>
      </p:ext>
    </p:extLst>
  </p:cSld>
  <p:clrMapOvr>
    <a:masterClrMapping/>
  </p:clrMapOvr>
  <p:extLst>
    <p:ext uri="{DCECCB84-F9BA-43D5-87BE-67443E8EF086}">
      <p15:sldGuideLst xmlns:p15="http://schemas.microsoft.com/office/powerpoint/2012/main">
        <p15:guide id="1"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Title Slide centered WH logo">
    <p:bg>
      <p:bgPr>
        <a:solidFill>
          <a:srgbClr val="00382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46492B-247C-1F73-BA52-26B62184648A}"/>
              </a:ext>
            </a:extLst>
          </p:cNvPr>
          <p:cNvSpPr>
            <a:spLocks noGrp="1"/>
          </p:cNvSpPr>
          <p:nvPr>
            <p:ph type="ctrTitle" hasCustomPrompt="1"/>
          </p:nvPr>
        </p:nvSpPr>
        <p:spPr>
          <a:xfrm>
            <a:off x="1252800" y="1605600"/>
            <a:ext cx="9684000" cy="1800000"/>
          </a:xfrm>
        </p:spPr>
        <p:txBody>
          <a:bodyPr wrap="square" anchor="b"/>
          <a:lstStyle>
            <a:lvl1pPr algn="ctr">
              <a:defRPr sz="6600" spc="-150">
                <a:solidFill>
                  <a:schemeClr val="bg2"/>
                </a:solidFill>
              </a:defRPr>
            </a:lvl1pPr>
          </a:lstStyle>
          <a:p>
            <a:r>
              <a:rPr lang="en-GB" noProof="0"/>
              <a:t>Your title goes here</a:t>
            </a:r>
          </a:p>
        </p:txBody>
      </p:sp>
      <p:sp>
        <p:nvSpPr>
          <p:cNvPr id="3" name="Subtitle 2">
            <a:extLst>
              <a:ext uri="{FF2B5EF4-FFF2-40B4-BE49-F238E27FC236}">
                <a16:creationId xmlns:a16="http://schemas.microsoft.com/office/drawing/2014/main" id="{C98DDC5C-B0E1-FD01-DA15-3357BAE86AED}"/>
              </a:ext>
            </a:extLst>
          </p:cNvPr>
          <p:cNvSpPr>
            <a:spLocks noGrp="1"/>
          </p:cNvSpPr>
          <p:nvPr>
            <p:ph type="subTitle" idx="1" hasCustomPrompt="1"/>
          </p:nvPr>
        </p:nvSpPr>
        <p:spPr>
          <a:xfrm>
            <a:off x="2811600" y="3602038"/>
            <a:ext cx="6570000" cy="741600"/>
          </a:xfrm>
          <a:prstGeom prst="rect">
            <a:avLst/>
          </a:prstGeom>
        </p:spPr>
        <p:txBody>
          <a:bodyPr wrap="square"/>
          <a:lstStyle>
            <a:lvl1pPr marL="0" indent="0" algn="ctr">
              <a:buNone/>
              <a:defRPr sz="2400">
                <a:solidFill>
                  <a:schemeClr val="bg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noProof="0"/>
              <a:t>Your subtitle goes here</a:t>
            </a:r>
          </a:p>
        </p:txBody>
      </p:sp>
      <p:sp>
        <p:nvSpPr>
          <p:cNvPr id="4" name="Date Placeholder 3">
            <a:extLst>
              <a:ext uri="{FF2B5EF4-FFF2-40B4-BE49-F238E27FC236}">
                <a16:creationId xmlns:a16="http://schemas.microsoft.com/office/drawing/2014/main" id="{EC6364F8-FB7C-2C17-A5A5-EC0272303079}"/>
              </a:ext>
            </a:extLst>
          </p:cNvPr>
          <p:cNvSpPr>
            <a:spLocks noGrp="1"/>
          </p:cNvSpPr>
          <p:nvPr>
            <p:ph type="dt" sz="half" idx="10"/>
          </p:nvPr>
        </p:nvSpPr>
        <p:spPr/>
        <p:txBody>
          <a:bodyPr/>
          <a:lstStyle>
            <a:lvl1pPr>
              <a:defRPr>
                <a:solidFill>
                  <a:schemeClr val="bg1"/>
                </a:solidFill>
              </a:defRPr>
            </a:lvl1pPr>
          </a:lstStyle>
          <a:p>
            <a:r>
              <a:rPr lang="en-GB" noProof="0"/>
              <a:t>20/08/2024</a:t>
            </a:r>
          </a:p>
        </p:txBody>
      </p:sp>
      <p:sp>
        <p:nvSpPr>
          <p:cNvPr id="5" name="Footer Placeholder 4">
            <a:extLst>
              <a:ext uri="{FF2B5EF4-FFF2-40B4-BE49-F238E27FC236}">
                <a16:creationId xmlns:a16="http://schemas.microsoft.com/office/drawing/2014/main" id="{1FF78AAD-A8AB-3B54-4355-290D518F6C08}"/>
              </a:ext>
            </a:extLst>
          </p:cNvPr>
          <p:cNvSpPr>
            <a:spLocks noGrp="1"/>
          </p:cNvSpPr>
          <p:nvPr>
            <p:ph type="ftr" sz="quarter" idx="11"/>
          </p:nvPr>
        </p:nvSpPr>
        <p:spPr/>
        <p:txBody>
          <a:bodyPr/>
          <a:lstStyle>
            <a:lvl1pPr>
              <a:defRPr>
                <a:solidFill>
                  <a:schemeClr val="bg1"/>
                </a:solidFill>
              </a:defRPr>
            </a:lvl1pPr>
          </a:lstStyle>
          <a:p>
            <a:r>
              <a:rPr lang="en-GB" noProof="0"/>
              <a:t>Name </a:t>
            </a:r>
            <a:r>
              <a:rPr lang="en-GB" noProof="0" err="1"/>
              <a:t>Namesson</a:t>
            </a:r>
            <a:r>
              <a:rPr lang="en-GB" noProof="0"/>
              <a:t> – Information class: Confidential (C3)</a:t>
            </a:r>
          </a:p>
        </p:txBody>
      </p:sp>
      <p:sp>
        <p:nvSpPr>
          <p:cNvPr id="6" name="Slide Number Placeholder 5">
            <a:extLst>
              <a:ext uri="{FF2B5EF4-FFF2-40B4-BE49-F238E27FC236}">
                <a16:creationId xmlns:a16="http://schemas.microsoft.com/office/drawing/2014/main" id="{09EB71BD-F07D-770A-9128-A08C5EB337ED}"/>
              </a:ext>
            </a:extLst>
          </p:cNvPr>
          <p:cNvSpPr>
            <a:spLocks noGrp="1"/>
          </p:cNvSpPr>
          <p:nvPr>
            <p:ph type="sldNum" sz="quarter" idx="12"/>
          </p:nvPr>
        </p:nvSpPr>
        <p:spPr/>
        <p:txBody>
          <a:bodyPr/>
          <a:lstStyle>
            <a:lvl1pPr>
              <a:defRPr>
                <a:solidFill>
                  <a:schemeClr val="bg1"/>
                </a:solidFill>
              </a:defRPr>
            </a:lvl1pPr>
          </a:lstStyle>
          <a:p>
            <a:fld id="{1E8D132F-CB07-4565-AFAB-8119C0738F44}" type="slidenum">
              <a:rPr lang="en-GB" noProof="0" smtClean="0"/>
              <a:pPr/>
              <a:t>‹#›</a:t>
            </a:fld>
            <a:endParaRPr lang="en-GB" noProof="0"/>
          </a:p>
        </p:txBody>
      </p:sp>
      <p:sp>
        <p:nvSpPr>
          <p:cNvPr id="7" name="Rectangle 6">
            <a:extLst>
              <a:ext uri="{FF2B5EF4-FFF2-40B4-BE49-F238E27FC236}">
                <a16:creationId xmlns:a16="http://schemas.microsoft.com/office/drawing/2014/main" id="{3BC26754-A816-65B5-B490-DE13D8162AE8}"/>
              </a:ext>
            </a:extLst>
          </p:cNvPr>
          <p:cNvSpPr/>
          <p:nvPr userDrawn="1"/>
        </p:nvSpPr>
        <p:spPr>
          <a:xfrm>
            <a:off x="10985770" y="6225702"/>
            <a:ext cx="719847" cy="343711"/>
          </a:xfrm>
          <a:prstGeom prst="rect">
            <a:avLst/>
          </a:prstGeom>
          <a:solidFill>
            <a:srgbClr val="003824"/>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sz="1200" noProof="0">
              <a:solidFill>
                <a:schemeClr val="tx1"/>
              </a:solidFill>
            </a:endParaRPr>
          </a:p>
        </p:txBody>
      </p:sp>
      <p:sp>
        <p:nvSpPr>
          <p:cNvPr id="9" name="Text Placeholder 23">
            <a:extLst>
              <a:ext uri="{FF2B5EF4-FFF2-40B4-BE49-F238E27FC236}">
                <a16:creationId xmlns:a16="http://schemas.microsoft.com/office/drawing/2014/main" id="{1150634D-F74E-8095-7D42-8F9A61DB8C25}"/>
              </a:ext>
            </a:extLst>
          </p:cNvPr>
          <p:cNvSpPr>
            <a:spLocks noGrp="1"/>
          </p:cNvSpPr>
          <p:nvPr>
            <p:ph type="body" sz="quarter" idx="14" hasCustomPrompt="1"/>
          </p:nvPr>
        </p:nvSpPr>
        <p:spPr>
          <a:xfrm>
            <a:off x="11066237" y="6269799"/>
            <a:ext cx="576163" cy="253024"/>
          </a:xfrm>
          <a:prstGeom prst="rect">
            <a:avLst/>
          </a:prstGeom>
          <a:blipFill>
            <a:blip>
              <a:extLst>
                <a:ext uri="{96DAC541-7B7A-43D3-8B79-37D633B846F1}">
                  <asvg:svgBlip xmlns:asvg="http://schemas.microsoft.com/office/drawing/2016/SVG/main" r:embed="rId2"/>
                </a:ext>
              </a:extLst>
            </a:blip>
            <a:stretch>
              <a:fillRect/>
            </a:stretch>
          </a:blipFill>
        </p:spPr>
        <p:txBody>
          <a:bodyPr/>
          <a:lstStyle>
            <a:lvl1pPr>
              <a:buNone/>
              <a:defRPr/>
            </a:lvl1pPr>
            <a:lvl2pPr marL="0" indent="0">
              <a:buNone/>
              <a:defRPr/>
            </a:lvl2pPr>
            <a:lvl3pPr marL="180000" indent="0">
              <a:buNone/>
              <a:defRPr/>
            </a:lvl3pPr>
            <a:lvl4pPr marL="360000" indent="0">
              <a:buNone/>
              <a:defRPr/>
            </a:lvl4pPr>
            <a:lvl5pPr marL="540000" indent="0">
              <a:buNone/>
              <a:defRPr/>
            </a:lvl5pPr>
          </a:lstStyle>
          <a:p>
            <a:pPr lvl="0"/>
            <a:r>
              <a:rPr lang="en-GB" noProof="0"/>
              <a:t> </a:t>
            </a:r>
          </a:p>
        </p:txBody>
      </p:sp>
    </p:spTree>
    <p:extLst>
      <p:ext uri="{BB962C8B-B14F-4D97-AF65-F5344CB8AC3E}">
        <p14:creationId xmlns:p14="http://schemas.microsoft.com/office/powerpoint/2010/main" val="13739205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tatement centere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994CCC-5E82-9673-5AC2-5935D8A2722C}"/>
              </a:ext>
            </a:extLst>
          </p:cNvPr>
          <p:cNvSpPr>
            <a:spLocks noGrp="1"/>
          </p:cNvSpPr>
          <p:nvPr>
            <p:ph type="title" hasCustomPrompt="1"/>
          </p:nvPr>
        </p:nvSpPr>
        <p:spPr>
          <a:xfrm>
            <a:off x="979200" y="1605600"/>
            <a:ext cx="10231200" cy="3106800"/>
          </a:xfrm>
        </p:spPr>
        <p:txBody>
          <a:bodyPr wrap="square" anchor="ctr"/>
          <a:lstStyle>
            <a:lvl1pPr algn="ctr">
              <a:defRPr sz="4800"/>
            </a:lvl1pPr>
          </a:lstStyle>
          <a:p>
            <a:r>
              <a:rPr lang="en-GB" noProof="0"/>
              <a:t>Lorem ipsum </a:t>
            </a:r>
            <a:r>
              <a:rPr lang="en-GB" noProof="0" err="1"/>
              <a:t>dolor</a:t>
            </a:r>
            <a:r>
              <a:rPr lang="en-GB" noProof="0"/>
              <a:t> sit </a:t>
            </a:r>
            <a:r>
              <a:rPr lang="en-GB" noProof="0" err="1"/>
              <a:t>amet</a:t>
            </a:r>
            <a:r>
              <a:rPr lang="en-GB" noProof="0"/>
              <a:t>, </a:t>
            </a:r>
            <a:br>
              <a:rPr lang="en-GB" noProof="0"/>
            </a:br>
            <a:r>
              <a:rPr lang="en-GB" noProof="0" err="1"/>
              <a:t>consectetuer</a:t>
            </a:r>
            <a:r>
              <a:rPr lang="en-GB" noProof="0"/>
              <a:t> </a:t>
            </a:r>
            <a:r>
              <a:rPr lang="en-GB" noProof="0" err="1"/>
              <a:t>adipiscing</a:t>
            </a:r>
            <a:r>
              <a:rPr lang="en-GB" noProof="0"/>
              <a:t> </a:t>
            </a:r>
            <a:r>
              <a:rPr lang="en-GB" noProof="0" err="1"/>
              <a:t>elit</a:t>
            </a:r>
            <a:r>
              <a:rPr lang="en-GB" noProof="0"/>
              <a:t>.</a:t>
            </a:r>
          </a:p>
        </p:txBody>
      </p:sp>
      <p:sp>
        <p:nvSpPr>
          <p:cNvPr id="3" name="Date Placeholder 2">
            <a:extLst>
              <a:ext uri="{FF2B5EF4-FFF2-40B4-BE49-F238E27FC236}">
                <a16:creationId xmlns:a16="http://schemas.microsoft.com/office/drawing/2014/main" id="{E8B28EAF-2820-005E-E2F6-A2BE3CB688D3}"/>
              </a:ext>
            </a:extLst>
          </p:cNvPr>
          <p:cNvSpPr>
            <a:spLocks noGrp="1"/>
          </p:cNvSpPr>
          <p:nvPr>
            <p:ph type="dt" sz="half" idx="10"/>
          </p:nvPr>
        </p:nvSpPr>
        <p:spPr/>
        <p:txBody>
          <a:bodyPr/>
          <a:lstStyle/>
          <a:p>
            <a:r>
              <a:rPr lang="en-GB" noProof="0"/>
              <a:t>20/08/2024</a:t>
            </a:r>
          </a:p>
        </p:txBody>
      </p:sp>
      <p:sp>
        <p:nvSpPr>
          <p:cNvPr id="4" name="Footer Placeholder 3">
            <a:extLst>
              <a:ext uri="{FF2B5EF4-FFF2-40B4-BE49-F238E27FC236}">
                <a16:creationId xmlns:a16="http://schemas.microsoft.com/office/drawing/2014/main" id="{E9FBC0E5-782A-A21D-F880-33F28B0EAC8A}"/>
              </a:ext>
            </a:extLst>
          </p:cNvPr>
          <p:cNvSpPr>
            <a:spLocks noGrp="1"/>
          </p:cNvSpPr>
          <p:nvPr>
            <p:ph type="ftr" sz="quarter" idx="11"/>
          </p:nvPr>
        </p:nvSpPr>
        <p:spPr/>
        <p:txBody>
          <a:bodyPr/>
          <a:lstStyle/>
          <a:p>
            <a:r>
              <a:rPr lang="en-GB" noProof="0"/>
              <a:t>Name </a:t>
            </a:r>
            <a:r>
              <a:rPr lang="en-GB" noProof="0" err="1"/>
              <a:t>Namesson</a:t>
            </a:r>
            <a:r>
              <a:rPr lang="en-GB" noProof="0"/>
              <a:t> – Information class: Confidential (C3)</a:t>
            </a:r>
          </a:p>
        </p:txBody>
      </p:sp>
      <p:sp>
        <p:nvSpPr>
          <p:cNvPr id="5" name="Slide Number Placeholder 4">
            <a:extLst>
              <a:ext uri="{FF2B5EF4-FFF2-40B4-BE49-F238E27FC236}">
                <a16:creationId xmlns:a16="http://schemas.microsoft.com/office/drawing/2014/main" id="{A9250634-DD79-BDA9-A26B-D36BBBA57F5A}"/>
              </a:ext>
            </a:extLst>
          </p:cNvPr>
          <p:cNvSpPr>
            <a:spLocks noGrp="1"/>
          </p:cNvSpPr>
          <p:nvPr>
            <p:ph type="sldNum" sz="quarter" idx="12"/>
          </p:nvPr>
        </p:nvSpPr>
        <p:spPr/>
        <p:txBody>
          <a:bodyPr/>
          <a:lstStyle/>
          <a:p>
            <a:fld id="{1E8D132F-CB07-4565-AFAB-8119C0738F44}" type="slidenum">
              <a:rPr lang="en-GB" noProof="0" smtClean="0"/>
              <a:t>‹#›</a:t>
            </a:fld>
            <a:endParaRPr lang="en-GB" noProof="0"/>
          </a:p>
        </p:txBody>
      </p:sp>
    </p:spTree>
    <p:extLst>
      <p:ext uri="{BB962C8B-B14F-4D97-AF65-F5344CB8AC3E}">
        <p14:creationId xmlns:p14="http://schemas.microsoft.com/office/powerpoint/2010/main" val="224188331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tatement left top">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F9379B-65E8-C99C-1165-776E0F756715}"/>
              </a:ext>
            </a:extLst>
          </p:cNvPr>
          <p:cNvSpPr>
            <a:spLocks noGrp="1"/>
          </p:cNvSpPr>
          <p:nvPr>
            <p:ph type="title" hasCustomPrompt="1"/>
          </p:nvPr>
        </p:nvSpPr>
        <p:spPr>
          <a:xfrm>
            <a:off x="550800" y="799200"/>
            <a:ext cx="7444800" cy="3106800"/>
          </a:xfrm>
        </p:spPr>
        <p:txBody>
          <a:bodyPr wrap="square"/>
          <a:lstStyle>
            <a:lvl1pPr algn="l">
              <a:defRPr sz="4800"/>
            </a:lvl1pPr>
          </a:lstStyle>
          <a:p>
            <a:r>
              <a:rPr lang="en-GB" noProof="0"/>
              <a:t>Lorem ipsum </a:t>
            </a:r>
            <a:r>
              <a:rPr lang="en-GB" noProof="0" err="1"/>
              <a:t>dolor</a:t>
            </a:r>
            <a:r>
              <a:rPr lang="en-GB" noProof="0"/>
              <a:t> sit </a:t>
            </a:r>
            <a:r>
              <a:rPr lang="en-GB" noProof="0" err="1"/>
              <a:t>amet</a:t>
            </a:r>
            <a:r>
              <a:rPr lang="en-GB" noProof="0"/>
              <a:t>, </a:t>
            </a:r>
            <a:br>
              <a:rPr lang="en-GB" noProof="0"/>
            </a:br>
            <a:r>
              <a:rPr lang="en-GB" noProof="0" err="1"/>
              <a:t>consectetuer</a:t>
            </a:r>
            <a:r>
              <a:rPr lang="en-GB" noProof="0"/>
              <a:t> </a:t>
            </a:r>
            <a:r>
              <a:rPr lang="en-GB" noProof="0" err="1"/>
              <a:t>adipiscing</a:t>
            </a:r>
            <a:r>
              <a:rPr lang="en-GB" noProof="0"/>
              <a:t> </a:t>
            </a:r>
            <a:r>
              <a:rPr lang="en-GB" noProof="0" err="1"/>
              <a:t>elit</a:t>
            </a:r>
            <a:r>
              <a:rPr lang="en-GB" noProof="0"/>
              <a:t>.</a:t>
            </a:r>
          </a:p>
        </p:txBody>
      </p:sp>
      <p:sp>
        <p:nvSpPr>
          <p:cNvPr id="3" name="Date Placeholder 2">
            <a:extLst>
              <a:ext uri="{FF2B5EF4-FFF2-40B4-BE49-F238E27FC236}">
                <a16:creationId xmlns:a16="http://schemas.microsoft.com/office/drawing/2014/main" id="{7DFF62E1-959E-EFC5-91A6-06E33C0F098B}"/>
              </a:ext>
            </a:extLst>
          </p:cNvPr>
          <p:cNvSpPr>
            <a:spLocks noGrp="1"/>
          </p:cNvSpPr>
          <p:nvPr>
            <p:ph type="dt" sz="half" idx="10"/>
          </p:nvPr>
        </p:nvSpPr>
        <p:spPr/>
        <p:txBody>
          <a:bodyPr/>
          <a:lstStyle/>
          <a:p>
            <a:r>
              <a:rPr lang="en-GB" noProof="0"/>
              <a:t>20/08/2024</a:t>
            </a:r>
          </a:p>
        </p:txBody>
      </p:sp>
      <p:sp>
        <p:nvSpPr>
          <p:cNvPr id="4" name="Footer Placeholder 3">
            <a:extLst>
              <a:ext uri="{FF2B5EF4-FFF2-40B4-BE49-F238E27FC236}">
                <a16:creationId xmlns:a16="http://schemas.microsoft.com/office/drawing/2014/main" id="{075DEF9D-7D29-0348-985C-52CB00FDBDEE}"/>
              </a:ext>
            </a:extLst>
          </p:cNvPr>
          <p:cNvSpPr>
            <a:spLocks noGrp="1"/>
          </p:cNvSpPr>
          <p:nvPr>
            <p:ph type="ftr" sz="quarter" idx="11"/>
          </p:nvPr>
        </p:nvSpPr>
        <p:spPr/>
        <p:txBody>
          <a:bodyPr/>
          <a:lstStyle/>
          <a:p>
            <a:r>
              <a:rPr lang="en-GB" noProof="0"/>
              <a:t>Name </a:t>
            </a:r>
            <a:r>
              <a:rPr lang="en-GB" noProof="0" err="1"/>
              <a:t>Namesson</a:t>
            </a:r>
            <a:r>
              <a:rPr lang="en-GB" noProof="0"/>
              <a:t> – Information class: Confidential (C3)</a:t>
            </a:r>
          </a:p>
        </p:txBody>
      </p:sp>
      <p:sp>
        <p:nvSpPr>
          <p:cNvPr id="5" name="Slide Number Placeholder 4">
            <a:extLst>
              <a:ext uri="{FF2B5EF4-FFF2-40B4-BE49-F238E27FC236}">
                <a16:creationId xmlns:a16="http://schemas.microsoft.com/office/drawing/2014/main" id="{A199753C-B265-B87E-0662-17A22DEBFB42}"/>
              </a:ext>
            </a:extLst>
          </p:cNvPr>
          <p:cNvSpPr>
            <a:spLocks noGrp="1"/>
          </p:cNvSpPr>
          <p:nvPr>
            <p:ph type="sldNum" sz="quarter" idx="12"/>
          </p:nvPr>
        </p:nvSpPr>
        <p:spPr/>
        <p:txBody>
          <a:bodyPr/>
          <a:lstStyle/>
          <a:p>
            <a:fld id="{1E8D132F-CB07-4565-AFAB-8119C0738F44}" type="slidenum">
              <a:rPr lang="en-GB" noProof="0" smtClean="0"/>
              <a:t>‹#›</a:t>
            </a:fld>
            <a:endParaRPr lang="en-GB" noProof="0"/>
          </a:p>
        </p:txBody>
      </p:sp>
    </p:spTree>
    <p:extLst>
      <p:ext uri="{BB962C8B-B14F-4D97-AF65-F5344CB8AC3E}">
        <p14:creationId xmlns:p14="http://schemas.microsoft.com/office/powerpoint/2010/main" val="259908693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Statement left top image WH logo">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997F930C-CE3D-FD5E-6095-FC1E11095BEE}"/>
              </a:ext>
            </a:extLst>
          </p:cNvPr>
          <p:cNvSpPr>
            <a:spLocks noGrp="1"/>
          </p:cNvSpPr>
          <p:nvPr>
            <p:ph type="pic" sz="quarter" idx="13" hasCustomPrompt="1"/>
          </p:nvPr>
        </p:nvSpPr>
        <p:spPr>
          <a:xfrm>
            <a:off x="0" y="0"/>
            <a:ext cx="12192000" cy="6858000"/>
          </a:xfrm>
          <a:prstGeom prst="rect">
            <a:avLst/>
          </a:prstGeom>
          <a:solidFill>
            <a:schemeClr val="bg1">
              <a:lumMod val="85000"/>
            </a:schemeClr>
          </a:solidFill>
        </p:spPr>
        <p:txBody>
          <a:bodyPr/>
          <a:lstStyle>
            <a:lvl1pPr algn="ctr">
              <a:buNone/>
              <a:defRPr sz="2000"/>
            </a:lvl1pPr>
          </a:lstStyle>
          <a:p>
            <a:pPr marL="0" marR="0" lvl="0" indent="0" algn="ctr" defTabSz="914400" rtl="0" eaLnBrk="1" fontAlgn="auto" latinLnBrk="0" hangingPunct="1">
              <a:lnSpc>
                <a:spcPct val="100000"/>
              </a:lnSpc>
              <a:spcBef>
                <a:spcPts val="300"/>
              </a:spcBef>
              <a:spcAft>
                <a:spcPts val="0"/>
              </a:spcAft>
              <a:buClrTx/>
              <a:buSzTx/>
              <a:buFont typeface="SEB SansSerif" panose="00000500000000000000" pitchFamily="2" charset="-18"/>
              <a:buChar char="​"/>
              <a:tabLst/>
              <a:defRPr/>
            </a:pPr>
            <a:r>
              <a:rPr lang="en-GB" noProof="0"/>
              <a:t>Click on the icon to add a picture</a:t>
            </a:r>
          </a:p>
          <a:p>
            <a:endParaRPr lang="en-GB" noProof="0"/>
          </a:p>
        </p:txBody>
      </p:sp>
      <p:sp>
        <p:nvSpPr>
          <p:cNvPr id="3" name="Date Placeholder 2">
            <a:extLst>
              <a:ext uri="{FF2B5EF4-FFF2-40B4-BE49-F238E27FC236}">
                <a16:creationId xmlns:a16="http://schemas.microsoft.com/office/drawing/2014/main" id="{7DFF62E1-959E-EFC5-91A6-06E33C0F098B}"/>
              </a:ext>
            </a:extLst>
          </p:cNvPr>
          <p:cNvSpPr>
            <a:spLocks noGrp="1"/>
          </p:cNvSpPr>
          <p:nvPr>
            <p:ph type="dt" sz="half" idx="10"/>
          </p:nvPr>
        </p:nvSpPr>
        <p:spPr/>
        <p:txBody>
          <a:bodyPr/>
          <a:lstStyle>
            <a:lvl1pPr>
              <a:defRPr>
                <a:solidFill>
                  <a:schemeClr val="bg1"/>
                </a:solidFill>
              </a:defRPr>
            </a:lvl1pPr>
          </a:lstStyle>
          <a:p>
            <a:r>
              <a:rPr lang="en-GB" noProof="0"/>
              <a:t>20/08/2024</a:t>
            </a:r>
          </a:p>
        </p:txBody>
      </p:sp>
      <p:sp>
        <p:nvSpPr>
          <p:cNvPr id="4" name="Footer Placeholder 3">
            <a:extLst>
              <a:ext uri="{FF2B5EF4-FFF2-40B4-BE49-F238E27FC236}">
                <a16:creationId xmlns:a16="http://schemas.microsoft.com/office/drawing/2014/main" id="{075DEF9D-7D29-0348-985C-52CB00FDBDEE}"/>
              </a:ext>
            </a:extLst>
          </p:cNvPr>
          <p:cNvSpPr>
            <a:spLocks noGrp="1"/>
          </p:cNvSpPr>
          <p:nvPr>
            <p:ph type="ftr" sz="quarter" idx="11"/>
          </p:nvPr>
        </p:nvSpPr>
        <p:spPr/>
        <p:txBody>
          <a:bodyPr/>
          <a:lstStyle>
            <a:lvl1pPr>
              <a:defRPr>
                <a:solidFill>
                  <a:schemeClr val="bg1"/>
                </a:solidFill>
              </a:defRPr>
            </a:lvl1pPr>
          </a:lstStyle>
          <a:p>
            <a:r>
              <a:rPr lang="en-GB" noProof="0"/>
              <a:t>Name </a:t>
            </a:r>
            <a:r>
              <a:rPr lang="en-GB" noProof="0" err="1"/>
              <a:t>Namesson</a:t>
            </a:r>
            <a:r>
              <a:rPr lang="en-GB" noProof="0"/>
              <a:t> – Information class: Confidential (C3)</a:t>
            </a:r>
          </a:p>
        </p:txBody>
      </p:sp>
      <p:sp>
        <p:nvSpPr>
          <p:cNvPr id="5" name="Slide Number Placeholder 4">
            <a:extLst>
              <a:ext uri="{FF2B5EF4-FFF2-40B4-BE49-F238E27FC236}">
                <a16:creationId xmlns:a16="http://schemas.microsoft.com/office/drawing/2014/main" id="{A199753C-B265-B87E-0662-17A22DEBFB42}"/>
              </a:ext>
            </a:extLst>
          </p:cNvPr>
          <p:cNvSpPr>
            <a:spLocks noGrp="1"/>
          </p:cNvSpPr>
          <p:nvPr>
            <p:ph type="sldNum" sz="quarter" idx="12"/>
          </p:nvPr>
        </p:nvSpPr>
        <p:spPr/>
        <p:txBody>
          <a:bodyPr/>
          <a:lstStyle>
            <a:lvl1pPr>
              <a:defRPr>
                <a:solidFill>
                  <a:schemeClr val="bg1"/>
                </a:solidFill>
              </a:defRPr>
            </a:lvl1pPr>
          </a:lstStyle>
          <a:p>
            <a:fld id="{1E8D132F-CB07-4565-AFAB-8119C0738F44}" type="slidenum">
              <a:rPr lang="en-GB" noProof="0" smtClean="0"/>
              <a:pPr/>
              <a:t>‹#›</a:t>
            </a:fld>
            <a:endParaRPr lang="en-GB" noProof="0"/>
          </a:p>
        </p:txBody>
      </p:sp>
      <p:sp>
        <p:nvSpPr>
          <p:cNvPr id="2" name="Title 1">
            <a:extLst>
              <a:ext uri="{FF2B5EF4-FFF2-40B4-BE49-F238E27FC236}">
                <a16:creationId xmlns:a16="http://schemas.microsoft.com/office/drawing/2014/main" id="{FDF9379B-65E8-C99C-1165-776E0F756715}"/>
              </a:ext>
            </a:extLst>
          </p:cNvPr>
          <p:cNvSpPr>
            <a:spLocks noGrp="1"/>
          </p:cNvSpPr>
          <p:nvPr>
            <p:ph type="title" hasCustomPrompt="1"/>
          </p:nvPr>
        </p:nvSpPr>
        <p:spPr>
          <a:xfrm>
            <a:off x="550800" y="799200"/>
            <a:ext cx="7444800" cy="3106800"/>
          </a:xfrm>
        </p:spPr>
        <p:txBody>
          <a:bodyPr wrap="square"/>
          <a:lstStyle>
            <a:lvl1pPr algn="l">
              <a:defRPr sz="4800">
                <a:solidFill>
                  <a:schemeClr val="bg2"/>
                </a:solidFill>
              </a:defRPr>
            </a:lvl1pPr>
          </a:lstStyle>
          <a:p>
            <a:r>
              <a:rPr lang="en-GB" noProof="0"/>
              <a:t>Lorem ipsum </a:t>
            </a:r>
            <a:r>
              <a:rPr lang="en-GB" noProof="0" err="1"/>
              <a:t>dolor</a:t>
            </a:r>
            <a:r>
              <a:rPr lang="en-GB" noProof="0"/>
              <a:t> sit </a:t>
            </a:r>
            <a:r>
              <a:rPr lang="en-GB" noProof="0" err="1"/>
              <a:t>amet</a:t>
            </a:r>
            <a:r>
              <a:rPr lang="en-GB" noProof="0"/>
              <a:t>, </a:t>
            </a:r>
            <a:br>
              <a:rPr lang="en-GB" noProof="0"/>
            </a:br>
            <a:r>
              <a:rPr lang="en-GB" noProof="0" err="1"/>
              <a:t>consectetuer</a:t>
            </a:r>
            <a:r>
              <a:rPr lang="en-GB" noProof="0"/>
              <a:t> </a:t>
            </a:r>
            <a:r>
              <a:rPr lang="en-GB" noProof="0" err="1"/>
              <a:t>adipiscing</a:t>
            </a:r>
            <a:r>
              <a:rPr lang="en-GB" noProof="0"/>
              <a:t> </a:t>
            </a:r>
            <a:r>
              <a:rPr lang="en-GB" noProof="0" err="1"/>
              <a:t>elit</a:t>
            </a:r>
            <a:r>
              <a:rPr lang="en-GB" noProof="0"/>
              <a:t>.</a:t>
            </a:r>
          </a:p>
        </p:txBody>
      </p:sp>
      <p:sp>
        <p:nvSpPr>
          <p:cNvPr id="9" name="Text Placeholder 23">
            <a:extLst>
              <a:ext uri="{FF2B5EF4-FFF2-40B4-BE49-F238E27FC236}">
                <a16:creationId xmlns:a16="http://schemas.microsoft.com/office/drawing/2014/main" id="{1A2A2223-84C0-9DA7-B0FF-BB246DB94D65}"/>
              </a:ext>
            </a:extLst>
          </p:cNvPr>
          <p:cNvSpPr>
            <a:spLocks noGrp="1"/>
          </p:cNvSpPr>
          <p:nvPr>
            <p:ph type="body" sz="quarter" idx="14" hasCustomPrompt="1"/>
          </p:nvPr>
        </p:nvSpPr>
        <p:spPr>
          <a:xfrm>
            <a:off x="11066237" y="6269799"/>
            <a:ext cx="576163" cy="253024"/>
          </a:xfrm>
          <a:prstGeom prst="rect">
            <a:avLst/>
          </a:prstGeom>
          <a:blipFill>
            <a:blip>
              <a:extLst>
                <a:ext uri="{96DAC541-7B7A-43D3-8B79-37D633B846F1}">
                  <asvg:svgBlip xmlns:asvg="http://schemas.microsoft.com/office/drawing/2016/SVG/main" r:embed="rId2"/>
                </a:ext>
              </a:extLst>
            </a:blip>
            <a:stretch>
              <a:fillRect/>
            </a:stretch>
          </a:blipFill>
        </p:spPr>
        <p:txBody>
          <a:bodyPr/>
          <a:lstStyle>
            <a:lvl1pPr>
              <a:buNone/>
              <a:defRPr/>
            </a:lvl1pPr>
            <a:lvl2pPr marL="0" indent="0">
              <a:buNone/>
              <a:defRPr/>
            </a:lvl2pPr>
            <a:lvl3pPr marL="180000" indent="0">
              <a:buNone/>
              <a:defRPr/>
            </a:lvl3pPr>
            <a:lvl4pPr marL="360000" indent="0">
              <a:buNone/>
              <a:defRPr/>
            </a:lvl4pPr>
            <a:lvl5pPr marL="540000" indent="0">
              <a:buNone/>
              <a:defRPr/>
            </a:lvl5pPr>
          </a:lstStyle>
          <a:p>
            <a:pPr lvl="0"/>
            <a:r>
              <a:rPr lang="en-GB" noProof="0"/>
              <a:t> </a:t>
            </a:r>
          </a:p>
        </p:txBody>
      </p:sp>
    </p:spTree>
    <p:extLst>
      <p:ext uri="{BB962C8B-B14F-4D97-AF65-F5344CB8AC3E}">
        <p14:creationId xmlns:p14="http://schemas.microsoft.com/office/powerpoint/2010/main" val="337758500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tatement left bottom">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F9379B-65E8-C99C-1165-776E0F756715}"/>
              </a:ext>
            </a:extLst>
          </p:cNvPr>
          <p:cNvSpPr>
            <a:spLocks noGrp="1"/>
          </p:cNvSpPr>
          <p:nvPr>
            <p:ph type="title" hasCustomPrompt="1"/>
          </p:nvPr>
        </p:nvSpPr>
        <p:spPr>
          <a:xfrm>
            <a:off x="550800" y="799200"/>
            <a:ext cx="7444800" cy="4896000"/>
          </a:xfrm>
        </p:spPr>
        <p:txBody>
          <a:bodyPr wrap="square" anchor="b"/>
          <a:lstStyle>
            <a:lvl1pPr algn="l">
              <a:defRPr sz="4800"/>
            </a:lvl1pPr>
          </a:lstStyle>
          <a:p>
            <a:r>
              <a:rPr lang="en-GB" noProof="0"/>
              <a:t>Lorem ipsum </a:t>
            </a:r>
            <a:r>
              <a:rPr lang="en-GB" noProof="0" err="1"/>
              <a:t>dolor</a:t>
            </a:r>
            <a:r>
              <a:rPr lang="en-GB" noProof="0"/>
              <a:t> sit </a:t>
            </a:r>
            <a:r>
              <a:rPr lang="en-GB" noProof="0" err="1"/>
              <a:t>amet</a:t>
            </a:r>
            <a:r>
              <a:rPr lang="en-GB" noProof="0"/>
              <a:t>, </a:t>
            </a:r>
            <a:br>
              <a:rPr lang="en-GB" noProof="0"/>
            </a:br>
            <a:r>
              <a:rPr lang="en-GB" noProof="0" err="1"/>
              <a:t>consectetuer</a:t>
            </a:r>
            <a:r>
              <a:rPr lang="en-GB" noProof="0"/>
              <a:t> </a:t>
            </a:r>
            <a:r>
              <a:rPr lang="en-GB" noProof="0" err="1"/>
              <a:t>adipiscing</a:t>
            </a:r>
            <a:r>
              <a:rPr lang="en-GB" noProof="0"/>
              <a:t> </a:t>
            </a:r>
            <a:r>
              <a:rPr lang="en-GB" noProof="0" err="1"/>
              <a:t>elit</a:t>
            </a:r>
            <a:r>
              <a:rPr lang="en-GB" noProof="0"/>
              <a:t>.</a:t>
            </a:r>
          </a:p>
        </p:txBody>
      </p:sp>
      <p:sp>
        <p:nvSpPr>
          <p:cNvPr id="3" name="Date Placeholder 2">
            <a:extLst>
              <a:ext uri="{FF2B5EF4-FFF2-40B4-BE49-F238E27FC236}">
                <a16:creationId xmlns:a16="http://schemas.microsoft.com/office/drawing/2014/main" id="{7DFF62E1-959E-EFC5-91A6-06E33C0F098B}"/>
              </a:ext>
            </a:extLst>
          </p:cNvPr>
          <p:cNvSpPr>
            <a:spLocks noGrp="1"/>
          </p:cNvSpPr>
          <p:nvPr>
            <p:ph type="dt" sz="half" idx="10"/>
          </p:nvPr>
        </p:nvSpPr>
        <p:spPr/>
        <p:txBody>
          <a:bodyPr/>
          <a:lstStyle/>
          <a:p>
            <a:r>
              <a:rPr lang="en-GB" noProof="0"/>
              <a:t>20/08/2024</a:t>
            </a:r>
          </a:p>
        </p:txBody>
      </p:sp>
      <p:sp>
        <p:nvSpPr>
          <p:cNvPr id="4" name="Footer Placeholder 3">
            <a:extLst>
              <a:ext uri="{FF2B5EF4-FFF2-40B4-BE49-F238E27FC236}">
                <a16:creationId xmlns:a16="http://schemas.microsoft.com/office/drawing/2014/main" id="{075DEF9D-7D29-0348-985C-52CB00FDBDEE}"/>
              </a:ext>
            </a:extLst>
          </p:cNvPr>
          <p:cNvSpPr>
            <a:spLocks noGrp="1"/>
          </p:cNvSpPr>
          <p:nvPr>
            <p:ph type="ftr" sz="quarter" idx="11"/>
          </p:nvPr>
        </p:nvSpPr>
        <p:spPr/>
        <p:txBody>
          <a:bodyPr/>
          <a:lstStyle/>
          <a:p>
            <a:r>
              <a:rPr lang="en-GB" noProof="0"/>
              <a:t>Name </a:t>
            </a:r>
            <a:r>
              <a:rPr lang="en-GB" noProof="0" err="1"/>
              <a:t>Namesson</a:t>
            </a:r>
            <a:r>
              <a:rPr lang="en-GB" noProof="0"/>
              <a:t> – Information class: Confidential (C3)</a:t>
            </a:r>
          </a:p>
        </p:txBody>
      </p:sp>
      <p:sp>
        <p:nvSpPr>
          <p:cNvPr id="5" name="Slide Number Placeholder 4">
            <a:extLst>
              <a:ext uri="{FF2B5EF4-FFF2-40B4-BE49-F238E27FC236}">
                <a16:creationId xmlns:a16="http://schemas.microsoft.com/office/drawing/2014/main" id="{A199753C-B265-B87E-0662-17A22DEBFB42}"/>
              </a:ext>
            </a:extLst>
          </p:cNvPr>
          <p:cNvSpPr>
            <a:spLocks noGrp="1"/>
          </p:cNvSpPr>
          <p:nvPr>
            <p:ph type="sldNum" sz="quarter" idx="12"/>
          </p:nvPr>
        </p:nvSpPr>
        <p:spPr/>
        <p:txBody>
          <a:bodyPr/>
          <a:lstStyle/>
          <a:p>
            <a:fld id="{1E8D132F-CB07-4565-AFAB-8119C0738F44}" type="slidenum">
              <a:rPr lang="en-GB" noProof="0" smtClean="0"/>
              <a:t>‹#›</a:t>
            </a:fld>
            <a:endParaRPr lang="en-GB" noProof="0"/>
          </a:p>
        </p:txBody>
      </p:sp>
    </p:spTree>
    <p:extLst>
      <p:ext uri="{BB962C8B-B14F-4D97-AF65-F5344CB8AC3E}">
        <p14:creationId xmlns:p14="http://schemas.microsoft.com/office/powerpoint/2010/main" val="2385178468"/>
      </p:ext>
    </p:extLst>
  </p:cSld>
  <p:clrMapOvr>
    <a:masterClrMapping/>
  </p:clrMapOvr>
  <p:extLst>
    <p:ext uri="{DCECCB84-F9BA-43D5-87BE-67443E8EF086}">
      <p15:sldGuideLst xmlns:p15="http://schemas.microsoft.com/office/powerpoint/2012/main">
        <p15:guide id="1" orient="horz" pos="3498"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Statement left bottom image WH logo">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6415DBE9-BCF1-4E26-E211-FEB8BD0D5788}"/>
              </a:ext>
            </a:extLst>
          </p:cNvPr>
          <p:cNvSpPr>
            <a:spLocks noGrp="1"/>
          </p:cNvSpPr>
          <p:nvPr>
            <p:ph type="pic" sz="quarter" idx="13" hasCustomPrompt="1"/>
          </p:nvPr>
        </p:nvSpPr>
        <p:spPr>
          <a:xfrm>
            <a:off x="0" y="0"/>
            <a:ext cx="12192000" cy="6858000"/>
          </a:xfrm>
          <a:prstGeom prst="rect">
            <a:avLst/>
          </a:prstGeom>
          <a:solidFill>
            <a:schemeClr val="bg1">
              <a:lumMod val="85000"/>
            </a:schemeClr>
          </a:solidFill>
        </p:spPr>
        <p:txBody>
          <a:bodyPr/>
          <a:lstStyle>
            <a:lvl1pPr algn="ctr">
              <a:defRPr sz="2000"/>
            </a:lvl1pPr>
          </a:lstStyle>
          <a:p>
            <a:pPr marL="0" marR="0" lvl="0" indent="0" algn="ctr" defTabSz="914400" rtl="0" eaLnBrk="1" fontAlgn="auto" latinLnBrk="0" hangingPunct="1">
              <a:lnSpc>
                <a:spcPct val="100000"/>
              </a:lnSpc>
              <a:spcBef>
                <a:spcPts val="300"/>
              </a:spcBef>
              <a:spcAft>
                <a:spcPts val="0"/>
              </a:spcAft>
              <a:buClrTx/>
              <a:buSzTx/>
              <a:buFont typeface="SEB SansSerif" panose="00000500000000000000" pitchFamily="2" charset="-18"/>
              <a:buChar char="​"/>
              <a:tabLst/>
              <a:defRPr/>
            </a:pPr>
            <a:r>
              <a:rPr lang="en-GB" noProof="0"/>
              <a:t>Click on the icon to add a picture</a:t>
            </a:r>
          </a:p>
          <a:p>
            <a:endParaRPr lang="en-GB" noProof="0"/>
          </a:p>
        </p:txBody>
      </p:sp>
      <p:sp>
        <p:nvSpPr>
          <p:cNvPr id="2" name="Title 1">
            <a:extLst>
              <a:ext uri="{FF2B5EF4-FFF2-40B4-BE49-F238E27FC236}">
                <a16:creationId xmlns:a16="http://schemas.microsoft.com/office/drawing/2014/main" id="{FDF9379B-65E8-C99C-1165-776E0F756715}"/>
              </a:ext>
            </a:extLst>
          </p:cNvPr>
          <p:cNvSpPr>
            <a:spLocks noGrp="1"/>
          </p:cNvSpPr>
          <p:nvPr>
            <p:ph type="title" hasCustomPrompt="1"/>
          </p:nvPr>
        </p:nvSpPr>
        <p:spPr>
          <a:xfrm>
            <a:off x="550800" y="799200"/>
            <a:ext cx="7444800" cy="4896000"/>
          </a:xfrm>
        </p:spPr>
        <p:txBody>
          <a:bodyPr wrap="square" anchor="b"/>
          <a:lstStyle>
            <a:lvl1pPr algn="l">
              <a:defRPr sz="4800">
                <a:solidFill>
                  <a:schemeClr val="bg2"/>
                </a:solidFill>
              </a:defRPr>
            </a:lvl1pPr>
          </a:lstStyle>
          <a:p>
            <a:r>
              <a:rPr lang="en-GB" noProof="0"/>
              <a:t>Lorem ipsum </a:t>
            </a:r>
            <a:r>
              <a:rPr lang="en-GB" noProof="0" err="1"/>
              <a:t>dolor</a:t>
            </a:r>
            <a:r>
              <a:rPr lang="en-GB" noProof="0"/>
              <a:t> sit </a:t>
            </a:r>
            <a:r>
              <a:rPr lang="en-GB" noProof="0" err="1"/>
              <a:t>amet</a:t>
            </a:r>
            <a:r>
              <a:rPr lang="en-GB" noProof="0"/>
              <a:t>, </a:t>
            </a:r>
            <a:br>
              <a:rPr lang="en-GB" noProof="0"/>
            </a:br>
            <a:r>
              <a:rPr lang="en-GB" noProof="0" err="1"/>
              <a:t>consectetuer</a:t>
            </a:r>
            <a:r>
              <a:rPr lang="en-GB" noProof="0"/>
              <a:t> </a:t>
            </a:r>
            <a:r>
              <a:rPr lang="en-GB" noProof="0" err="1"/>
              <a:t>adipiscing</a:t>
            </a:r>
            <a:r>
              <a:rPr lang="en-GB" noProof="0"/>
              <a:t> </a:t>
            </a:r>
            <a:r>
              <a:rPr lang="en-GB" noProof="0" err="1"/>
              <a:t>elit</a:t>
            </a:r>
            <a:r>
              <a:rPr lang="en-GB" noProof="0"/>
              <a:t>.</a:t>
            </a:r>
          </a:p>
        </p:txBody>
      </p:sp>
      <p:sp>
        <p:nvSpPr>
          <p:cNvPr id="3" name="Date Placeholder 2">
            <a:extLst>
              <a:ext uri="{FF2B5EF4-FFF2-40B4-BE49-F238E27FC236}">
                <a16:creationId xmlns:a16="http://schemas.microsoft.com/office/drawing/2014/main" id="{7DFF62E1-959E-EFC5-91A6-06E33C0F098B}"/>
              </a:ext>
            </a:extLst>
          </p:cNvPr>
          <p:cNvSpPr>
            <a:spLocks noGrp="1"/>
          </p:cNvSpPr>
          <p:nvPr>
            <p:ph type="dt" sz="half" idx="10"/>
          </p:nvPr>
        </p:nvSpPr>
        <p:spPr/>
        <p:txBody>
          <a:bodyPr/>
          <a:lstStyle>
            <a:lvl1pPr>
              <a:defRPr>
                <a:solidFill>
                  <a:schemeClr val="bg1"/>
                </a:solidFill>
              </a:defRPr>
            </a:lvl1pPr>
          </a:lstStyle>
          <a:p>
            <a:r>
              <a:rPr lang="en-GB" noProof="0"/>
              <a:t>20/08/2024</a:t>
            </a:r>
          </a:p>
        </p:txBody>
      </p:sp>
      <p:sp>
        <p:nvSpPr>
          <p:cNvPr id="4" name="Footer Placeholder 3">
            <a:extLst>
              <a:ext uri="{FF2B5EF4-FFF2-40B4-BE49-F238E27FC236}">
                <a16:creationId xmlns:a16="http://schemas.microsoft.com/office/drawing/2014/main" id="{075DEF9D-7D29-0348-985C-52CB00FDBDEE}"/>
              </a:ext>
            </a:extLst>
          </p:cNvPr>
          <p:cNvSpPr>
            <a:spLocks noGrp="1"/>
          </p:cNvSpPr>
          <p:nvPr>
            <p:ph type="ftr" sz="quarter" idx="11"/>
          </p:nvPr>
        </p:nvSpPr>
        <p:spPr/>
        <p:txBody>
          <a:bodyPr/>
          <a:lstStyle>
            <a:lvl1pPr>
              <a:defRPr>
                <a:solidFill>
                  <a:schemeClr val="bg1"/>
                </a:solidFill>
              </a:defRPr>
            </a:lvl1pPr>
          </a:lstStyle>
          <a:p>
            <a:r>
              <a:rPr lang="en-GB" noProof="0"/>
              <a:t>Name </a:t>
            </a:r>
            <a:r>
              <a:rPr lang="en-GB" noProof="0" err="1"/>
              <a:t>Namesson</a:t>
            </a:r>
            <a:r>
              <a:rPr lang="en-GB" noProof="0"/>
              <a:t> – Information class: Confidential (C3)</a:t>
            </a:r>
          </a:p>
        </p:txBody>
      </p:sp>
      <p:sp>
        <p:nvSpPr>
          <p:cNvPr id="5" name="Slide Number Placeholder 4">
            <a:extLst>
              <a:ext uri="{FF2B5EF4-FFF2-40B4-BE49-F238E27FC236}">
                <a16:creationId xmlns:a16="http://schemas.microsoft.com/office/drawing/2014/main" id="{A199753C-B265-B87E-0662-17A22DEBFB42}"/>
              </a:ext>
            </a:extLst>
          </p:cNvPr>
          <p:cNvSpPr>
            <a:spLocks noGrp="1"/>
          </p:cNvSpPr>
          <p:nvPr>
            <p:ph type="sldNum" sz="quarter" idx="12"/>
          </p:nvPr>
        </p:nvSpPr>
        <p:spPr/>
        <p:txBody>
          <a:bodyPr/>
          <a:lstStyle>
            <a:lvl1pPr>
              <a:defRPr>
                <a:solidFill>
                  <a:schemeClr val="bg1"/>
                </a:solidFill>
              </a:defRPr>
            </a:lvl1pPr>
          </a:lstStyle>
          <a:p>
            <a:fld id="{1E8D132F-CB07-4565-AFAB-8119C0738F44}" type="slidenum">
              <a:rPr lang="en-GB" noProof="0" smtClean="0"/>
              <a:pPr/>
              <a:t>‹#›</a:t>
            </a:fld>
            <a:endParaRPr lang="en-GB" noProof="0"/>
          </a:p>
        </p:txBody>
      </p:sp>
      <p:sp>
        <p:nvSpPr>
          <p:cNvPr id="9" name="Text Placeholder 23">
            <a:extLst>
              <a:ext uri="{FF2B5EF4-FFF2-40B4-BE49-F238E27FC236}">
                <a16:creationId xmlns:a16="http://schemas.microsoft.com/office/drawing/2014/main" id="{FFDCA4B7-474C-1177-A0F6-82B2DE9EF578}"/>
              </a:ext>
            </a:extLst>
          </p:cNvPr>
          <p:cNvSpPr>
            <a:spLocks noGrp="1"/>
          </p:cNvSpPr>
          <p:nvPr>
            <p:ph type="body" sz="quarter" idx="14" hasCustomPrompt="1"/>
          </p:nvPr>
        </p:nvSpPr>
        <p:spPr>
          <a:xfrm>
            <a:off x="11066237" y="6269799"/>
            <a:ext cx="576163" cy="253024"/>
          </a:xfrm>
          <a:prstGeom prst="rect">
            <a:avLst/>
          </a:prstGeom>
          <a:blipFill>
            <a:blip>
              <a:extLst>
                <a:ext uri="{96DAC541-7B7A-43D3-8B79-37D633B846F1}">
                  <asvg:svgBlip xmlns:asvg="http://schemas.microsoft.com/office/drawing/2016/SVG/main" r:embed="rId2"/>
                </a:ext>
              </a:extLst>
            </a:blip>
            <a:stretch>
              <a:fillRect/>
            </a:stretch>
          </a:blipFill>
        </p:spPr>
        <p:txBody>
          <a:bodyPr/>
          <a:lstStyle>
            <a:lvl1pPr>
              <a:buNone/>
              <a:defRPr/>
            </a:lvl1pPr>
            <a:lvl2pPr marL="0" indent="0">
              <a:buNone/>
              <a:defRPr/>
            </a:lvl2pPr>
            <a:lvl3pPr marL="180000" indent="0">
              <a:buNone/>
              <a:defRPr/>
            </a:lvl3pPr>
            <a:lvl4pPr marL="360000" indent="0">
              <a:buNone/>
              <a:defRPr/>
            </a:lvl4pPr>
            <a:lvl5pPr marL="540000" indent="0">
              <a:buNone/>
              <a:defRPr/>
            </a:lvl5pPr>
          </a:lstStyle>
          <a:p>
            <a:pPr lvl="0"/>
            <a:r>
              <a:rPr lang="en-GB" noProof="0"/>
              <a:t> </a:t>
            </a:r>
          </a:p>
        </p:txBody>
      </p:sp>
    </p:spTree>
    <p:extLst>
      <p:ext uri="{BB962C8B-B14F-4D97-AF65-F5344CB8AC3E}">
        <p14:creationId xmlns:p14="http://schemas.microsoft.com/office/powerpoint/2010/main" val="773943611"/>
      </p:ext>
    </p:extLst>
  </p:cSld>
  <p:clrMapOvr>
    <a:masterClrMapping/>
  </p:clrMapOvr>
  <p:extLst>
    <p:ext uri="{DCECCB84-F9BA-43D5-87BE-67443E8EF086}">
      <p15:sldGuideLst xmlns:p15="http://schemas.microsoft.com/office/powerpoint/2012/main">
        <p15:guide id="1" orient="horz" pos="3498"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 Team Member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BB2276-3DDA-B4F8-D438-A7A35C7625A0}"/>
              </a:ext>
            </a:extLst>
          </p:cNvPr>
          <p:cNvSpPr>
            <a:spLocks noGrp="1"/>
          </p:cNvSpPr>
          <p:nvPr>
            <p:ph type="title" hasCustomPrompt="1"/>
          </p:nvPr>
        </p:nvSpPr>
        <p:spPr>
          <a:xfrm>
            <a:off x="550800" y="464400"/>
            <a:ext cx="11091600" cy="1051200"/>
          </a:xfrm>
        </p:spPr>
        <p:txBody>
          <a:bodyPr wrap="square"/>
          <a:lstStyle>
            <a:lvl1pPr algn="l">
              <a:defRPr/>
            </a:lvl1pPr>
          </a:lstStyle>
          <a:p>
            <a:r>
              <a:rPr lang="en-GB" noProof="0"/>
              <a:t>Your title goes here</a:t>
            </a:r>
          </a:p>
        </p:txBody>
      </p:sp>
      <p:sp>
        <p:nvSpPr>
          <p:cNvPr id="3" name="Date Placeholder 2">
            <a:extLst>
              <a:ext uri="{FF2B5EF4-FFF2-40B4-BE49-F238E27FC236}">
                <a16:creationId xmlns:a16="http://schemas.microsoft.com/office/drawing/2014/main" id="{BFF2A5DF-1174-FF22-AF22-7A21B0431340}"/>
              </a:ext>
            </a:extLst>
          </p:cNvPr>
          <p:cNvSpPr>
            <a:spLocks noGrp="1"/>
          </p:cNvSpPr>
          <p:nvPr>
            <p:ph type="dt" sz="half" idx="10"/>
          </p:nvPr>
        </p:nvSpPr>
        <p:spPr/>
        <p:txBody>
          <a:bodyPr/>
          <a:lstStyle/>
          <a:p>
            <a:r>
              <a:rPr lang="en-GB" noProof="0"/>
              <a:t>20/08/2024</a:t>
            </a:r>
          </a:p>
        </p:txBody>
      </p:sp>
      <p:sp>
        <p:nvSpPr>
          <p:cNvPr id="4" name="Footer Placeholder 3">
            <a:extLst>
              <a:ext uri="{FF2B5EF4-FFF2-40B4-BE49-F238E27FC236}">
                <a16:creationId xmlns:a16="http://schemas.microsoft.com/office/drawing/2014/main" id="{CEDFE6C8-D1A5-A395-B736-E32B21DC7C88}"/>
              </a:ext>
            </a:extLst>
          </p:cNvPr>
          <p:cNvSpPr>
            <a:spLocks noGrp="1"/>
          </p:cNvSpPr>
          <p:nvPr>
            <p:ph type="ftr" sz="quarter" idx="11"/>
          </p:nvPr>
        </p:nvSpPr>
        <p:spPr/>
        <p:txBody>
          <a:bodyPr/>
          <a:lstStyle/>
          <a:p>
            <a:r>
              <a:rPr lang="en-GB" noProof="0"/>
              <a:t>Name </a:t>
            </a:r>
            <a:r>
              <a:rPr lang="en-GB" noProof="0" err="1"/>
              <a:t>Namesson</a:t>
            </a:r>
            <a:r>
              <a:rPr lang="en-GB" noProof="0"/>
              <a:t> – Information class: Confidential (C3)</a:t>
            </a:r>
          </a:p>
        </p:txBody>
      </p:sp>
      <p:sp>
        <p:nvSpPr>
          <p:cNvPr id="5" name="Slide Number Placeholder 4">
            <a:extLst>
              <a:ext uri="{FF2B5EF4-FFF2-40B4-BE49-F238E27FC236}">
                <a16:creationId xmlns:a16="http://schemas.microsoft.com/office/drawing/2014/main" id="{AD3C4950-2987-1750-D17F-B110AA05B15E}"/>
              </a:ext>
            </a:extLst>
          </p:cNvPr>
          <p:cNvSpPr>
            <a:spLocks noGrp="1"/>
          </p:cNvSpPr>
          <p:nvPr>
            <p:ph type="sldNum" sz="quarter" idx="12"/>
          </p:nvPr>
        </p:nvSpPr>
        <p:spPr/>
        <p:txBody>
          <a:bodyPr/>
          <a:lstStyle/>
          <a:p>
            <a:fld id="{1E8D132F-CB07-4565-AFAB-8119C0738F44}" type="slidenum">
              <a:rPr lang="en-GB" noProof="0" smtClean="0"/>
              <a:pPr/>
              <a:t>‹#›</a:t>
            </a:fld>
            <a:endParaRPr lang="en-GB" noProof="0"/>
          </a:p>
        </p:txBody>
      </p:sp>
      <p:sp>
        <p:nvSpPr>
          <p:cNvPr id="20" name="Text Placeholder 19">
            <a:extLst>
              <a:ext uri="{FF2B5EF4-FFF2-40B4-BE49-F238E27FC236}">
                <a16:creationId xmlns:a16="http://schemas.microsoft.com/office/drawing/2014/main" id="{1DBCDC5A-AF8A-D8E9-68AE-1D0CBD1890D4}"/>
              </a:ext>
            </a:extLst>
          </p:cNvPr>
          <p:cNvSpPr>
            <a:spLocks noGrp="1"/>
          </p:cNvSpPr>
          <p:nvPr>
            <p:ph type="body" sz="quarter" idx="13" hasCustomPrompt="1"/>
          </p:nvPr>
        </p:nvSpPr>
        <p:spPr>
          <a:xfrm>
            <a:off x="2454361" y="1921133"/>
            <a:ext cx="3297600" cy="4098492"/>
          </a:xfrm>
          <a:prstGeom prst="rect">
            <a:avLst/>
          </a:prstGeom>
        </p:spPr>
        <p:txBody>
          <a:bodyPr wrap="square"/>
          <a:lstStyle>
            <a:lvl1pPr algn="l">
              <a:buNone/>
              <a:defRPr>
                <a:latin typeface="+mj-lt"/>
              </a:defRPr>
            </a:lvl1pPr>
            <a:lvl2pPr marL="0" indent="0">
              <a:buNone/>
              <a:defRPr/>
            </a:lvl2pPr>
            <a:lvl3pPr marL="180000" indent="0">
              <a:buNone/>
              <a:defRPr/>
            </a:lvl3pPr>
            <a:lvl4pPr marL="360000" indent="0">
              <a:buNone/>
              <a:defRPr/>
            </a:lvl4pPr>
            <a:lvl5pPr marL="540000" indent="0">
              <a:buNone/>
              <a:defRPr/>
            </a:lvl5pPr>
          </a:lstStyle>
          <a:p>
            <a:pPr lvl="0"/>
            <a:r>
              <a:rPr lang="en-GB" noProof="0"/>
              <a:t>Lorem ipsum </a:t>
            </a:r>
            <a:r>
              <a:rPr lang="en-GB" noProof="0" err="1"/>
              <a:t>dolor</a:t>
            </a:r>
            <a:r>
              <a:rPr lang="en-GB" noProof="0"/>
              <a:t> sit </a:t>
            </a:r>
            <a:r>
              <a:rPr lang="en-GB" noProof="0" err="1"/>
              <a:t>amet</a:t>
            </a:r>
            <a:r>
              <a:rPr lang="en-GB" noProof="0"/>
              <a:t>, </a:t>
            </a:r>
            <a:r>
              <a:rPr lang="en-GB" noProof="0" err="1"/>
              <a:t>consectetuer</a:t>
            </a:r>
            <a:r>
              <a:rPr lang="en-GB" noProof="0"/>
              <a:t> </a:t>
            </a:r>
            <a:r>
              <a:rPr lang="en-GB" noProof="0" err="1"/>
              <a:t>adipiscing</a:t>
            </a:r>
            <a:r>
              <a:rPr lang="en-GB" noProof="0"/>
              <a:t> </a:t>
            </a:r>
            <a:r>
              <a:rPr lang="en-GB" noProof="0" err="1"/>
              <a:t>elit</a:t>
            </a:r>
            <a:r>
              <a:rPr lang="en-GB" noProof="0"/>
              <a:t>. Maecenas </a:t>
            </a:r>
            <a:r>
              <a:rPr lang="en-GB" noProof="0" err="1"/>
              <a:t>porttitor</a:t>
            </a:r>
            <a:r>
              <a:rPr lang="en-GB" noProof="0"/>
              <a:t> </a:t>
            </a:r>
            <a:r>
              <a:rPr lang="en-GB" noProof="0" err="1"/>
              <a:t>congue</a:t>
            </a:r>
            <a:r>
              <a:rPr lang="en-GB" noProof="0"/>
              <a:t> </a:t>
            </a:r>
            <a:r>
              <a:rPr lang="en-GB" noProof="0" err="1"/>
              <a:t>massa</a:t>
            </a:r>
            <a:r>
              <a:rPr lang="en-GB" noProof="0"/>
              <a:t>. </a:t>
            </a:r>
            <a:r>
              <a:rPr lang="en-GB" noProof="0" err="1"/>
              <a:t>Fusce</a:t>
            </a:r>
            <a:r>
              <a:rPr lang="en-GB" noProof="0"/>
              <a:t> </a:t>
            </a:r>
            <a:r>
              <a:rPr lang="en-GB" noProof="0" err="1"/>
              <a:t>posuere</a:t>
            </a:r>
            <a:r>
              <a:rPr lang="en-GB" noProof="0"/>
              <a:t>, magna </a:t>
            </a:r>
            <a:r>
              <a:rPr lang="en-GB" noProof="0" err="1"/>
              <a:t>sed</a:t>
            </a:r>
            <a:r>
              <a:rPr lang="en-GB" noProof="0"/>
              <a:t> pulvinar </a:t>
            </a:r>
            <a:r>
              <a:rPr lang="en-GB" noProof="0" err="1"/>
              <a:t>ultricies</a:t>
            </a:r>
            <a:r>
              <a:rPr lang="en-GB" noProof="0"/>
              <a:t>, </a:t>
            </a:r>
            <a:r>
              <a:rPr lang="en-GB" noProof="0" err="1"/>
              <a:t>purus</a:t>
            </a:r>
            <a:r>
              <a:rPr lang="en-GB" noProof="0"/>
              <a:t> </a:t>
            </a:r>
            <a:r>
              <a:rPr lang="en-GB" noProof="0" err="1"/>
              <a:t>lectus</a:t>
            </a:r>
            <a:r>
              <a:rPr lang="en-GB" noProof="0"/>
              <a:t> </a:t>
            </a:r>
            <a:r>
              <a:rPr lang="en-GB" noProof="0" err="1"/>
              <a:t>malesuada</a:t>
            </a:r>
            <a:r>
              <a:rPr lang="en-GB" noProof="0"/>
              <a:t> libero, sit </a:t>
            </a:r>
            <a:r>
              <a:rPr lang="en-GB" noProof="0" err="1"/>
              <a:t>amet</a:t>
            </a:r>
            <a:r>
              <a:rPr lang="en-GB" noProof="0"/>
              <a:t> </a:t>
            </a:r>
            <a:r>
              <a:rPr lang="en-GB" noProof="0" err="1"/>
              <a:t>commodo</a:t>
            </a:r>
            <a:r>
              <a:rPr lang="en-GB" noProof="0"/>
              <a:t> magna eros </a:t>
            </a:r>
            <a:r>
              <a:rPr lang="en-GB" noProof="0" err="1"/>
              <a:t>quis</a:t>
            </a:r>
            <a:r>
              <a:rPr lang="en-GB" noProof="0"/>
              <a:t> </a:t>
            </a:r>
            <a:r>
              <a:rPr lang="en-GB" noProof="0" err="1"/>
              <a:t>urna</a:t>
            </a:r>
            <a:r>
              <a:rPr lang="en-GB" noProof="0"/>
              <a:t>. Nunc </a:t>
            </a:r>
            <a:r>
              <a:rPr lang="en-GB" noProof="0" err="1"/>
              <a:t>viverra</a:t>
            </a:r>
            <a:r>
              <a:rPr lang="en-GB" noProof="0"/>
              <a:t> </a:t>
            </a:r>
            <a:r>
              <a:rPr lang="en-GB" noProof="0" err="1"/>
              <a:t>imperdiet</a:t>
            </a:r>
            <a:r>
              <a:rPr lang="en-GB" noProof="0"/>
              <a:t> </a:t>
            </a:r>
            <a:r>
              <a:rPr lang="en-GB" noProof="0" err="1"/>
              <a:t>enim</a:t>
            </a:r>
            <a:r>
              <a:rPr lang="en-GB" noProof="0"/>
              <a:t>. </a:t>
            </a:r>
            <a:r>
              <a:rPr lang="en-GB" noProof="0" err="1"/>
              <a:t>Fusce</a:t>
            </a:r>
            <a:r>
              <a:rPr lang="en-GB" noProof="0"/>
              <a:t> est. </a:t>
            </a:r>
            <a:r>
              <a:rPr lang="en-GB" noProof="0" err="1"/>
              <a:t>Vivamus</a:t>
            </a:r>
            <a:r>
              <a:rPr lang="en-GB" noProof="0"/>
              <a:t> a </a:t>
            </a:r>
            <a:r>
              <a:rPr lang="en-GB" noProof="0" err="1"/>
              <a:t>tellus</a:t>
            </a:r>
            <a:r>
              <a:rPr lang="en-GB" noProof="0"/>
              <a:t>. </a:t>
            </a:r>
            <a:r>
              <a:rPr lang="en-GB" noProof="0" err="1"/>
              <a:t>Pellentesque</a:t>
            </a:r>
            <a:r>
              <a:rPr lang="en-GB" noProof="0"/>
              <a:t> habitant </a:t>
            </a:r>
            <a:r>
              <a:rPr lang="en-GB" noProof="0" err="1"/>
              <a:t>morbi</a:t>
            </a:r>
            <a:r>
              <a:rPr lang="en-GB" noProof="0"/>
              <a:t> </a:t>
            </a:r>
            <a:r>
              <a:rPr lang="en-GB" noProof="0" err="1"/>
              <a:t>tristique</a:t>
            </a:r>
            <a:r>
              <a:rPr lang="en-GB" noProof="0"/>
              <a:t> </a:t>
            </a:r>
            <a:r>
              <a:rPr lang="en-GB" noProof="0" err="1"/>
              <a:t>senectus</a:t>
            </a:r>
            <a:r>
              <a:rPr lang="en-GB" noProof="0"/>
              <a:t> et </a:t>
            </a:r>
            <a:r>
              <a:rPr lang="en-GB" noProof="0" err="1"/>
              <a:t>netus</a:t>
            </a:r>
            <a:r>
              <a:rPr lang="en-GB" noProof="0"/>
              <a:t> et </a:t>
            </a:r>
            <a:r>
              <a:rPr lang="en-GB" noProof="0" err="1"/>
              <a:t>malesuada</a:t>
            </a:r>
            <a:r>
              <a:rPr lang="en-GB" noProof="0"/>
              <a:t> fames ac </a:t>
            </a:r>
            <a:r>
              <a:rPr lang="en-GB" noProof="0" err="1"/>
              <a:t>turpis</a:t>
            </a:r>
            <a:r>
              <a:rPr lang="en-GB" noProof="0"/>
              <a:t> </a:t>
            </a:r>
            <a:r>
              <a:rPr lang="en-GB" noProof="0" err="1"/>
              <a:t>egestas</a:t>
            </a:r>
            <a:r>
              <a:rPr lang="en-GB" noProof="0"/>
              <a:t>. Proin pharetra </a:t>
            </a:r>
            <a:r>
              <a:rPr lang="en-GB" noProof="0" err="1"/>
              <a:t>nonummy</a:t>
            </a:r>
            <a:r>
              <a:rPr lang="en-GB" noProof="0"/>
              <a:t> </a:t>
            </a:r>
            <a:r>
              <a:rPr lang="en-GB" noProof="0" err="1"/>
              <a:t>pede</a:t>
            </a:r>
            <a:r>
              <a:rPr lang="en-GB" noProof="0"/>
              <a:t>. </a:t>
            </a:r>
            <a:r>
              <a:rPr lang="en-GB" noProof="0" err="1"/>
              <a:t>Mauris</a:t>
            </a:r>
            <a:r>
              <a:rPr lang="en-GB" noProof="0"/>
              <a:t> et </a:t>
            </a:r>
            <a:r>
              <a:rPr lang="en-GB" noProof="0" err="1"/>
              <a:t>orci</a:t>
            </a:r>
            <a:r>
              <a:rPr lang="en-GB" noProof="0"/>
              <a:t>.</a:t>
            </a:r>
          </a:p>
          <a:p>
            <a:pPr lvl="0"/>
            <a:endParaRPr lang="en-GB" noProof="0"/>
          </a:p>
          <a:p>
            <a:pPr lvl="0"/>
            <a:endParaRPr lang="en-GB" noProof="0"/>
          </a:p>
        </p:txBody>
      </p:sp>
      <p:sp>
        <p:nvSpPr>
          <p:cNvPr id="25" name="Picture Placeholder 24">
            <a:extLst>
              <a:ext uri="{FF2B5EF4-FFF2-40B4-BE49-F238E27FC236}">
                <a16:creationId xmlns:a16="http://schemas.microsoft.com/office/drawing/2014/main" id="{B96CF9D9-AF1E-F1AB-972B-F01519824402}"/>
              </a:ext>
            </a:extLst>
          </p:cNvPr>
          <p:cNvSpPr>
            <a:spLocks noGrp="1" noChangeAspect="1"/>
          </p:cNvSpPr>
          <p:nvPr>
            <p:ph type="pic" sz="quarter" idx="14" hasCustomPrompt="1"/>
          </p:nvPr>
        </p:nvSpPr>
        <p:spPr>
          <a:xfrm>
            <a:off x="550800" y="1921133"/>
            <a:ext cx="1566000" cy="1566000"/>
          </a:xfrm>
          <a:prstGeom prst="ellipse">
            <a:avLst/>
          </a:prstGeom>
        </p:spPr>
        <p:txBody>
          <a:bodyPr wrap="square"/>
          <a:lstStyle>
            <a:lvl1pPr algn="l">
              <a:defRPr sz="1100"/>
            </a:lvl1pPr>
          </a:lstStyle>
          <a:p>
            <a:pPr marL="0" marR="0" lvl="0" indent="0" algn="l" defTabSz="914400" rtl="0" eaLnBrk="1" fontAlgn="auto" latinLnBrk="0" hangingPunct="1">
              <a:lnSpc>
                <a:spcPct val="100000"/>
              </a:lnSpc>
              <a:spcBef>
                <a:spcPts val="300"/>
              </a:spcBef>
              <a:spcAft>
                <a:spcPts val="0"/>
              </a:spcAft>
              <a:buClrTx/>
              <a:buSzTx/>
              <a:buFont typeface="SEB SansSerif" panose="00000500000000000000" pitchFamily="2" charset="-18"/>
              <a:buChar char="​"/>
              <a:tabLst/>
              <a:defRPr/>
            </a:pPr>
            <a:r>
              <a:rPr lang="en-GB" noProof="0"/>
              <a:t>Click on the icon to add a picture</a:t>
            </a:r>
          </a:p>
          <a:p>
            <a:endParaRPr lang="en-GB" noProof="0"/>
          </a:p>
        </p:txBody>
      </p:sp>
      <p:sp>
        <p:nvSpPr>
          <p:cNvPr id="49" name="Text Placeholder 19">
            <a:extLst>
              <a:ext uri="{FF2B5EF4-FFF2-40B4-BE49-F238E27FC236}">
                <a16:creationId xmlns:a16="http://schemas.microsoft.com/office/drawing/2014/main" id="{755BDF49-1D3D-ED2A-66BA-7EBA7453BAC0}"/>
              </a:ext>
            </a:extLst>
          </p:cNvPr>
          <p:cNvSpPr>
            <a:spLocks noGrp="1"/>
          </p:cNvSpPr>
          <p:nvPr>
            <p:ph type="body" sz="quarter" idx="15" hasCustomPrompt="1"/>
          </p:nvPr>
        </p:nvSpPr>
        <p:spPr>
          <a:xfrm>
            <a:off x="8344800" y="1921133"/>
            <a:ext cx="3297600" cy="4098492"/>
          </a:xfrm>
          <a:prstGeom prst="rect">
            <a:avLst/>
          </a:prstGeom>
        </p:spPr>
        <p:txBody>
          <a:bodyPr wrap="square"/>
          <a:lstStyle>
            <a:lvl1pPr algn="l">
              <a:buNone/>
              <a:defRPr>
                <a:latin typeface="+mj-lt"/>
              </a:defRPr>
            </a:lvl1pPr>
            <a:lvl2pPr marL="0" indent="0">
              <a:buNone/>
              <a:defRPr/>
            </a:lvl2pPr>
            <a:lvl3pPr marL="180000" indent="0">
              <a:buNone/>
              <a:defRPr/>
            </a:lvl3pPr>
            <a:lvl4pPr marL="360000" indent="0">
              <a:buNone/>
              <a:defRPr/>
            </a:lvl4pPr>
            <a:lvl5pPr marL="540000" indent="0">
              <a:buNone/>
              <a:defRPr/>
            </a:lvl5pPr>
          </a:lstStyle>
          <a:p>
            <a:pPr lvl="0"/>
            <a:r>
              <a:rPr lang="en-GB" noProof="0"/>
              <a:t>Lorem ipsum </a:t>
            </a:r>
            <a:r>
              <a:rPr lang="en-GB" noProof="0" err="1"/>
              <a:t>dolor</a:t>
            </a:r>
            <a:r>
              <a:rPr lang="en-GB" noProof="0"/>
              <a:t> sit </a:t>
            </a:r>
            <a:r>
              <a:rPr lang="en-GB" noProof="0" err="1"/>
              <a:t>amet</a:t>
            </a:r>
            <a:r>
              <a:rPr lang="en-GB" noProof="0"/>
              <a:t>, </a:t>
            </a:r>
            <a:r>
              <a:rPr lang="en-GB" noProof="0" err="1"/>
              <a:t>consectetuer</a:t>
            </a:r>
            <a:r>
              <a:rPr lang="en-GB" noProof="0"/>
              <a:t> </a:t>
            </a:r>
            <a:r>
              <a:rPr lang="en-GB" noProof="0" err="1"/>
              <a:t>adipiscing</a:t>
            </a:r>
            <a:r>
              <a:rPr lang="en-GB" noProof="0"/>
              <a:t> </a:t>
            </a:r>
            <a:r>
              <a:rPr lang="en-GB" noProof="0" err="1"/>
              <a:t>elit</a:t>
            </a:r>
            <a:r>
              <a:rPr lang="en-GB" noProof="0"/>
              <a:t>. Maecenas </a:t>
            </a:r>
            <a:r>
              <a:rPr lang="en-GB" noProof="0" err="1"/>
              <a:t>porttitor</a:t>
            </a:r>
            <a:r>
              <a:rPr lang="en-GB" noProof="0"/>
              <a:t> </a:t>
            </a:r>
            <a:r>
              <a:rPr lang="en-GB" noProof="0" err="1"/>
              <a:t>congue</a:t>
            </a:r>
            <a:r>
              <a:rPr lang="en-GB" noProof="0"/>
              <a:t> </a:t>
            </a:r>
            <a:r>
              <a:rPr lang="en-GB" noProof="0" err="1"/>
              <a:t>massa</a:t>
            </a:r>
            <a:r>
              <a:rPr lang="en-GB" noProof="0"/>
              <a:t>. </a:t>
            </a:r>
            <a:r>
              <a:rPr lang="en-GB" noProof="0" err="1"/>
              <a:t>Fusce</a:t>
            </a:r>
            <a:r>
              <a:rPr lang="en-GB" noProof="0"/>
              <a:t> </a:t>
            </a:r>
            <a:r>
              <a:rPr lang="en-GB" noProof="0" err="1"/>
              <a:t>posuere</a:t>
            </a:r>
            <a:r>
              <a:rPr lang="en-GB" noProof="0"/>
              <a:t>, magna </a:t>
            </a:r>
            <a:r>
              <a:rPr lang="en-GB" noProof="0" err="1"/>
              <a:t>sed</a:t>
            </a:r>
            <a:r>
              <a:rPr lang="en-GB" noProof="0"/>
              <a:t> pulvinar </a:t>
            </a:r>
            <a:r>
              <a:rPr lang="en-GB" noProof="0" err="1"/>
              <a:t>ultricies</a:t>
            </a:r>
            <a:r>
              <a:rPr lang="en-GB" noProof="0"/>
              <a:t>, </a:t>
            </a:r>
            <a:r>
              <a:rPr lang="en-GB" noProof="0" err="1"/>
              <a:t>purus</a:t>
            </a:r>
            <a:r>
              <a:rPr lang="en-GB" noProof="0"/>
              <a:t> </a:t>
            </a:r>
            <a:r>
              <a:rPr lang="en-GB" noProof="0" err="1"/>
              <a:t>lectus</a:t>
            </a:r>
            <a:r>
              <a:rPr lang="en-GB" noProof="0"/>
              <a:t> </a:t>
            </a:r>
            <a:r>
              <a:rPr lang="en-GB" noProof="0" err="1"/>
              <a:t>malesuada</a:t>
            </a:r>
            <a:r>
              <a:rPr lang="en-GB" noProof="0"/>
              <a:t> libero, sit </a:t>
            </a:r>
            <a:r>
              <a:rPr lang="en-GB" noProof="0" err="1"/>
              <a:t>amet</a:t>
            </a:r>
            <a:r>
              <a:rPr lang="en-GB" noProof="0"/>
              <a:t> </a:t>
            </a:r>
            <a:r>
              <a:rPr lang="en-GB" noProof="0" err="1"/>
              <a:t>commodo</a:t>
            </a:r>
            <a:r>
              <a:rPr lang="en-GB" noProof="0"/>
              <a:t> magna eros </a:t>
            </a:r>
            <a:r>
              <a:rPr lang="en-GB" noProof="0" err="1"/>
              <a:t>quis</a:t>
            </a:r>
            <a:r>
              <a:rPr lang="en-GB" noProof="0"/>
              <a:t> </a:t>
            </a:r>
            <a:r>
              <a:rPr lang="en-GB" noProof="0" err="1"/>
              <a:t>urna</a:t>
            </a:r>
            <a:r>
              <a:rPr lang="en-GB" noProof="0"/>
              <a:t>. Nunc </a:t>
            </a:r>
            <a:r>
              <a:rPr lang="en-GB" noProof="0" err="1"/>
              <a:t>viverra</a:t>
            </a:r>
            <a:r>
              <a:rPr lang="en-GB" noProof="0"/>
              <a:t> </a:t>
            </a:r>
            <a:r>
              <a:rPr lang="en-GB" noProof="0" err="1"/>
              <a:t>imperdiet</a:t>
            </a:r>
            <a:r>
              <a:rPr lang="en-GB" noProof="0"/>
              <a:t> </a:t>
            </a:r>
            <a:r>
              <a:rPr lang="en-GB" noProof="0" err="1"/>
              <a:t>enim</a:t>
            </a:r>
            <a:r>
              <a:rPr lang="en-GB" noProof="0"/>
              <a:t>. </a:t>
            </a:r>
            <a:r>
              <a:rPr lang="en-GB" noProof="0" err="1"/>
              <a:t>Fusce</a:t>
            </a:r>
            <a:r>
              <a:rPr lang="en-GB" noProof="0"/>
              <a:t> est. </a:t>
            </a:r>
            <a:r>
              <a:rPr lang="en-GB" noProof="0" err="1"/>
              <a:t>Vivamus</a:t>
            </a:r>
            <a:r>
              <a:rPr lang="en-GB" noProof="0"/>
              <a:t> a </a:t>
            </a:r>
            <a:r>
              <a:rPr lang="en-GB" noProof="0" err="1"/>
              <a:t>tellus</a:t>
            </a:r>
            <a:r>
              <a:rPr lang="en-GB" noProof="0"/>
              <a:t>. </a:t>
            </a:r>
            <a:r>
              <a:rPr lang="en-GB" noProof="0" err="1"/>
              <a:t>Pellentesque</a:t>
            </a:r>
            <a:r>
              <a:rPr lang="en-GB" noProof="0"/>
              <a:t> habitant </a:t>
            </a:r>
            <a:r>
              <a:rPr lang="en-GB" noProof="0" err="1"/>
              <a:t>morbi</a:t>
            </a:r>
            <a:r>
              <a:rPr lang="en-GB" noProof="0"/>
              <a:t> </a:t>
            </a:r>
            <a:r>
              <a:rPr lang="en-GB" noProof="0" err="1"/>
              <a:t>tristique</a:t>
            </a:r>
            <a:r>
              <a:rPr lang="en-GB" noProof="0"/>
              <a:t> </a:t>
            </a:r>
            <a:r>
              <a:rPr lang="en-GB" noProof="0" err="1"/>
              <a:t>senectus</a:t>
            </a:r>
            <a:r>
              <a:rPr lang="en-GB" noProof="0"/>
              <a:t> et </a:t>
            </a:r>
            <a:r>
              <a:rPr lang="en-GB" noProof="0" err="1"/>
              <a:t>netus</a:t>
            </a:r>
            <a:r>
              <a:rPr lang="en-GB" noProof="0"/>
              <a:t> et </a:t>
            </a:r>
            <a:r>
              <a:rPr lang="en-GB" noProof="0" err="1"/>
              <a:t>malesuada</a:t>
            </a:r>
            <a:r>
              <a:rPr lang="en-GB" noProof="0"/>
              <a:t> fames ac </a:t>
            </a:r>
            <a:r>
              <a:rPr lang="en-GB" noProof="0" err="1"/>
              <a:t>turpis</a:t>
            </a:r>
            <a:r>
              <a:rPr lang="en-GB" noProof="0"/>
              <a:t> </a:t>
            </a:r>
            <a:r>
              <a:rPr lang="en-GB" noProof="0" err="1"/>
              <a:t>egestas</a:t>
            </a:r>
            <a:r>
              <a:rPr lang="en-GB" noProof="0"/>
              <a:t>. Proin pharetra </a:t>
            </a:r>
            <a:r>
              <a:rPr lang="en-GB" noProof="0" err="1"/>
              <a:t>nonummy</a:t>
            </a:r>
            <a:r>
              <a:rPr lang="en-GB" noProof="0"/>
              <a:t> </a:t>
            </a:r>
            <a:r>
              <a:rPr lang="en-GB" noProof="0" err="1"/>
              <a:t>pede</a:t>
            </a:r>
            <a:r>
              <a:rPr lang="en-GB" noProof="0"/>
              <a:t>. </a:t>
            </a:r>
            <a:r>
              <a:rPr lang="en-GB" noProof="0" err="1"/>
              <a:t>Mauris</a:t>
            </a:r>
            <a:r>
              <a:rPr lang="en-GB" noProof="0"/>
              <a:t> et </a:t>
            </a:r>
            <a:r>
              <a:rPr lang="en-GB" noProof="0" err="1"/>
              <a:t>orci</a:t>
            </a:r>
            <a:r>
              <a:rPr lang="en-GB" noProof="0"/>
              <a:t>.</a:t>
            </a:r>
          </a:p>
          <a:p>
            <a:pPr lvl="0"/>
            <a:endParaRPr lang="en-GB" noProof="0"/>
          </a:p>
          <a:p>
            <a:pPr lvl="0"/>
            <a:endParaRPr lang="en-GB" noProof="0"/>
          </a:p>
        </p:txBody>
      </p:sp>
      <p:sp>
        <p:nvSpPr>
          <p:cNvPr id="50" name="Picture Placeholder 24">
            <a:extLst>
              <a:ext uri="{FF2B5EF4-FFF2-40B4-BE49-F238E27FC236}">
                <a16:creationId xmlns:a16="http://schemas.microsoft.com/office/drawing/2014/main" id="{7D32D384-4290-CA4B-8871-C62C615FACB7}"/>
              </a:ext>
            </a:extLst>
          </p:cNvPr>
          <p:cNvSpPr>
            <a:spLocks noGrp="1" noChangeAspect="1"/>
          </p:cNvSpPr>
          <p:nvPr>
            <p:ph type="pic" sz="quarter" idx="16" hasCustomPrompt="1"/>
          </p:nvPr>
        </p:nvSpPr>
        <p:spPr>
          <a:xfrm>
            <a:off x="6458400" y="1921133"/>
            <a:ext cx="1566000" cy="1566000"/>
          </a:xfrm>
          <a:prstGeom prst="ellipse">
            <a:avLst/>
          </a:prstGeom>
        </p:spPr>
        <p:txBody>
          <a:bodyPr wrap="square"/>
          <a:lstStyle>
            <a:lvl1pPr algn="l">
              <a:defRPr sz="1100"/>
            </a:lvl1pPr>
          </a:lstStyle>
          <a:p>
            <a:pPr marL="0" marR="0" lvl="0" indent="0" algn="l" defTabSz="914400" rtl="0" eaLnBrk="1" fontAlgn="auto" latinLnBrk="0" hangingPunct="1">
              <a:lnSpc>
                <a:spcPct val="100000"/>
              </a:lnSpc>
              <a:spcBef>
                <a:spcPts val="300"/>
              </a:spcBef>
              <a:spcAft>
                <a:spcPts val="0"/>
              </a:spcAft>
              <a:buClrTx/>
              <a:buSzTx/>
              <a:buFont typeface="SEB SansSerif" panose="00000500000000000000" pitchFamily="2" charset="-18"/>
              <a:buChar char="​"/>
              <a:tabLst/>
              <a:defRPr/>
            </a:pPr>
            <a:r>
              <a:rPr lang="en-GB" noProof="0"/>
              <a:t>Click on the icon to add a picture</a:t>
            </a:r>
          </a:p>
          <a:p>
            <a:endParaRPr lang="en-GB" noProof="0"/>
          </a:p>
        </p:txBody>
      </p:sp>
    </p:spTree>
    <p:extLst>
      <p:ext uri="{BB962C8B-B14F-4D97-AF65-F5344CB8AC3E}">
        <p14:creationId xmlns:p14="http://schemas.microsoft.com/office/powerpoint/2010/main" val="1968499616"/>
      </p:ext>
    </p:extLst>
  </p:cSld>
  <p:clrMapOvr>
    <a:masterClrMapping/>
  </p:clrMapOvr>
  <p:extLst>
    <p:ext uri="{DCECCB84-F9BA-43D5-87BE-67443E8EF086}">
      <p15:sldGuideLst xmlns:p15="http://schemas.microsoft.com/office/powerpoint/2012/main">
        <p15:guide id="1" orient="horz" pos="1207"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4 Team Member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BB2276-3DDA-B4F8-D438-A7A35C7625A0}"/>
              </a:ext>
            </a:extLst>
          </p:cNvPr>
          <p:cNvSpPr>
            <a:spLocks noGrp="1"/>
          </p:cNvSpPr>
          <p:nvPr>
            <p:ph type="title" hasCustomPrompt="1"/>
          </p:nvPr>
        </p:nvSpPr>
        <p:spPr/>
        <p:txBody>
          <a:bodyPr/>
          <a:lstStyle>
            <a:lvl1pPr>
              <a:defRPr/>
            </a:lvl1pPr>
          </a:lstStyle>
          <a:p>
            <a:r>
              <a:rPr lang="en-GB" noProof="0"/>
              <a:t>Your title goes here</a:t>
            </a:r>
          </a:p>
        </p:txBody>
      </p:sp>
      <p:sp>
        <p:nvSpPr>
          <p:cNvPr id="3" name="Date Placeholder 2">
            <a:extLst>
              <a:ext uri="{FF2B5EF4-FFF2-40B4-BE49-F238E27FC236}">
                <a16:creationId xmlns:a16="http://schemas.microsoft.com/office/drawing/2014/main" id="{BFF2A5DF-1174-FF22-AF22-7A21B0431340}"/>
              </a:ext>
            </a:extLst>
          </p:cNvPr>
          <p:cNvSpPr>
            <a:spLocks noGrp="1"/>
          </p:cNvSpPr>
          <p:nvPr>
            <p:ph type="dt" sz="half" idx="10"/>
          </p:nvPr>
        </p:nvSpPr>
        <p:spPr/>
        <p:txBody>
          <a:bodyPr/>
          <a:lstStyle/>
          <a:p>
            <a:r>
              <a:rPr lang="en-GB" noProof="0"/>
              <a:t>20/08/2024</a:t>
            </a:r>
          </a:p>
        </p:txBody>
      </p:sp>
      <p:sp>
        <p:nvSpPr>
          <p:cNvPr id="4" name="Footer Placeholder 3">
            <a:extLst>
              <a:ext uri="{FF2B5EF4-FFF2-40B4-BE49-F238E27FC236}">
                <a16:creationId xmlns:a16="http://schemas.microsoft.com/office/drawing/2014/main" id="{CEDFE6C8-D1A5-A395-B736-E32B21DC7C88}"/>
              </a:ext>
            </a:extLst>
          </p:cNvPr>
          <p:cNvSpPr>
            <a:spLocks noGrp="1"/>
          </p:cNvSpPr>
          <p:nvPr>
            <p:ph type="ftr" sz="quarter" idx="11"/>
          </p:nvPr>
        </p:nvSpPr>
        <p:spPr/>
        <p:txBody>
          <a:bodyPr/>
          <a:lstStyle/>
          <a:p>
            <a:r>
              <a:rPr lang="en-GB" noProof="0"/>
              <a:t>Name </a:t>
            </a:r>
            <a:r>
              <a:rPr lang="en-GB" noProof="0" err="1"/>
              <a:t>Namesson</a:t>
            </a:r>
            <a:r>
              <a:rPr lang="en-GB" noProof="0"/>
              <a:t> – Information class: Confidential (C3)</a:t>
            </a:r>
          </a:p>
        </p:txBody>
      </p:sp>
      <p:sp>
        <p:nvSpPr>
          <p:cNvPr id="5" name="Slide Number Placeholder 4">
            <a:extLst>
              <a:ext uri="{FF2B5EF4-FFF2-40B4-BE49-F238E27FC236}">
                <a16:creationId xmlns:a16="http://schemas.microsoft.com/office/drawing/2014/main" id="{AD3C4950-2987-1750-D17F-B110AA05B15E}"/>
              </a:ext>
            </a:extLst>
          </p:cNvPr>
          <p:cNvSpPr>
            <a:spLocks noGrp="1"/>
          </p:cNvSpPr>
          <p:nvPr>
            <p:ph type="sldNum" sz="quarter" idx="12"/>
          </p:nvPr>
        </p:nvSpPr>
        <p:spPr/>
        <p:txBody>
          <a:bodyPr/>
          <a:lstStyle/>
          <a:p>
            <a:fld id="{1E8D132F-CB07-4565-AFAB-8119C0738F44}" type="slidenum">
              <a:rPr lang="en-GB" noProof="0" smtClean="0"/>
              <a:pPr/>
              <a:t>‹#›</a:t>
            </a:fld>
            <a:endParaRPr lang="en-GB" noProof="0"/>
          </a:p>
        </p:txBody>
      </p:sp>
      <p:sp>
        <p:nvSpPr>
          <p:cNvPr id="6" name="Text Placeholder 19">
            <a:extLst>
              <a:ext uri="{FF2B5EF4-FFF2-40B4-BE49-F238E27FC236}">
                <a16:creationId xmlns:a16="http://schemas.microsoft.com/office/drawing/2014/main" id="{0E66191C-D745-D1EC-6BB8-017EA031FFBF}"/>
              </a:ext>
            </a:extLst>
          </p:cNvPr>
          <p:cNvSpPr>
            <a:spLocks noGrp="1"/>
          </p:cNvSpPr>
          <p:nvPr>
            <p:ph type="body" sz="quarter" idx="13" hasCustomPrompt="1"/>
          </p:nvPr>
        </p:nvSpPr>
        <p:spPr>
          <a:xfrm>
            <a:off x="2454361" y="1921133"/>
            <a:ext cx="3297600" cy="1566000"/>
          </a:xfrm>
          <a:prstGeom prst="rect">
            <a:avLst/>
          </a:prstGeom>
        </p:spPr>
        <p:txBody>
          <a:bodyPr wrap="square" anchor="ctr"/>
          <a:lstStyle>
            <a:lvl1pPr algn="l">
              <a:buNone/>
              <a:defRPr>
                <a:latin typeface="+mj-lt"/>
              </a:defRPr>
            </a:lvl1pPr>
            <a:lvl2pPr marL="0" indent="0">
              <a:buNone/>
              <a:defRPr/>
            </a:lvl2pPr>
            <a:lvl3pPr marL="180000" indent="0">
              <a:buNone/>
              <a:defRPr/>
            </a:lvl3pPr>
            <a:lvl4pPr marL="360000" indent="0">
              <a:buNone/>
              <a:defRPr/>
            </a:lvl4pPr>
            <a:lvl5pPr marL="540000" indent="0">
              <a:buNone/>
              <a:defRPr/>
            </a:lvl5pPr>
          </a:lstStyle>
          <a:p>
            <a:pPr lvl="0"/>
            <a:r>
              <a:rPr lang="en-GB" noProof="0"/>
              <a:t>Lorem ipsum </a:t>
            </a:r>
            <a:r>
              <a:rPr lang="en-GB" noProof="0" err="1"/>
              <a:t>dolor</a:t>
            </a:r>
            <a:r>
              <a:rPr lang="en-GB" noProof="0"/>
              <a:t> sit </a:t>
            </a:r>
            <a:r>
              <a:rPr lang="en-GB" noProof="0" err="1"/>
              <a:t>amet</a:t>
            </a:r>
            <a:r>
              <a:rPr lang="en-GB" noProof="0"/>
              <a:t>, </a:t>
            </a:r>
            <a:r>
              <a:rPr lang="en-GB" noProof="0" err="1"/>
              <a:t>consectetuer</a:t>
            </a:r>
            <a:r>
              <a:rPr lang="en-GB" noProof="0"/>
              <a:t> </a:t>
            </a:r>
            <a:r>
              <a:rPr lang="en-GB" noProof="0" err="1"/>
              <a:t>adipiscing</a:t>
            </a:r>
            <a:r>
              <a:rPr lang="en-GB" noProof="0"/>
              <a:t> </a:t>
            </a:r>
            <a:r>
              <a:rPr lang="en-GB" noProof="0" err="1"/>
              <a:t>elit</a:t>
            </a:r>
            <a:r>
              <a:rPr lang="en-GB" noProof="0"/>
              <a:t>. Maecenas </a:t>
            </a:r>
            <a:r>
              <a:rPr lang="en-GB" noProof="0" err="1"/>
              <a:t>porttitor</a:t>
            </a:r>
            <a:r>
              <a:rPr lang="en-GB" noProof="0"/>
              <a:t> </a:t>
            </a:r>
            <a:r>
              <a:rPr lang="en-GB" noProof="0" err="1"/>
              <a:t>congue</a:t>
            </a:r>
            <a:r>
              <a:rPr lang="en-GB" noProof="0"/>
              <a:t> </a:t>
            </a:r>
            <a:r>
              <a:rPr lang="en-GB" noProof="0" err="1"/>
              <a:t>massa</a:t>
            </a:r>
            <a:r>
              <a:rPr lang="en-GB" noProof="0"/>
              <a:t>. </a:t>
            </a:r>
            <a:r>
              <a:rPr lang="en-GB" noProof="0" err="1"/>
              <a:t>Fusce</a:t>
            </a:r>
            <a:r>
              <a:rPr lang="en-GB" noProof="0"/>
              <a:t> </a:t>
            </a:r>
            <a:r>
              <a:rPr lang="en-GB" noProof="0" err="1"/>
              <a:t>posuere</a:t>
            </a:r>
            <a:r>
              <a:rPr lang="en-GB" noProof="0"/>
              <a:t>, magna </a:t>
            </a:r>
            <a:r>
              <a:rPr lang="en-GB" noProof="0" err="1"/>
              <a:t>sed</a:t>
            </a:r>
            <a:r>
              <a:rPr lang="en-GB" noProof="0"/>
              <a:t> pulvinar </a:t>
            </a:r>
            <a:r>
              <a:rPr lang="en-GB" noProof="0" err="1"/>
              <a:t>ultricies</a:t>
            </a:r>
            <a:r>
              <a:rPr lang="en-GB" noProof="0"/>
              <a:t>, </a:t>
            </a:r>
            <a:r>
              <a:rPr lang="en-GB" noProof="0" err="1"/>
              <a:t>purus</a:t>
            </a:r>
            <a:r>
              <a:rPr lang="en-GB" noProof="0"/>
              <a:t> </a:t>
            </a:r>
            <a:r>
              <a:rPr lang="en-GB" noProof="0" err="1"/>
              <a:t>lectus</a:t>
            </a:r>
            <a:r>
              <a:rPr lang="en-GB" noProof="0"/>
              <a:t> </a:t>
            </a:r>
            <a:r>
              <a:rPr lang="en-GB" noProof="0" err="1"/>
              <a:t>malesuada</a:t>
            </a:r>
            <a:r>
              <a:rPr lang="en-GB" noProof="0"/>
              <a:t> libero, sit </a:t>
            </a:r>
            <a:r>
              <a:rPr lang="en-GB" noProof="0" err="1"/>
              <a:t>amet</a:t>
            </a:r>
            <a:r>
              <a:rPr lang="en-GB" noProof="0"/>
              <a:t> </a:t>
            </a:r>
            <a:r>
              <a:rPr lang="en-GB" noProof="0" err="1"/>
              <a:t>commodo</a:t>
            </a:r>
            <a:r>
              <a:rPr lang="en-GB" noProof="0"/>
              <a:t> magna eros </a:t>
            </a:r>
            <a:r>
              <a:rPr lang="en-GB" noProof="0" err="1"/>
              <a:t>quis</a:t>
            </a:r>
            <a:r>
              <a:rPr lang="en-GB" noProof="0"/>
              <a:t> </a:t>
            </a:r>
            <a:r>
              <a:rPr lang="en-GB" noProof="0" err="1"/>
              <a:t>urna</a:t>
            </a:r>
            <a:r>
              <a:rPr lang="en-GB" noProof="0"/>
              <a:t>. Nunc </a:t>
            </a:r>
            <a:r>
              <a:rPr lang="en-GB" noProof="0" err="1"/>
              <a:t>viverra</a:t>
            </a:r>
            <a:r>
              <a:rPr lang="en-GB" noProof="0"/>
              <a:t> </a:t>
            </a:r>
            <a:r>
              <a:rPr lang="en-GB" noProof="0" err="1"/>
              <a:t>imperdiet</a:t>
            </a:r>
            <a:r>
              <a:rPr lang="en-GB" noProof="0"/>
              <a:t> </a:t>
            </a:r>
            <a:r>
              <a:rPr lang="en-GB" noProof="0" err="1"/>
              <a:t>enim</a:t>
            </a:r>
            <a:r>
              <a:rPr lang="en-GB" noProof="0"/>
              <a:t>. </a:t>
            </a:r>
            <a:r>
              <a:rPr lang="en-GB" noProof="0" err="1"/>
              <a:t>Fusce</a:t>
            </a:r>
            <a:r>
              <a:rPr lang="en-GB" noProof="0"/>
              <a:t> est. </a:t>
            </a:r>
            <a:r>
              <a:rPr lang="en-GB" noProof="0" err="1"/>
              <a:t>Vivamus</a:t>
            </a:r>
            <a:r>
              <a:rPr lang="en-GB" noProof="0"/>
              <a:t> a </a:t>
            </a:r>
            <a:r>
              <a:rPr lang="en-GB" noProof="0" err="1"/>
              <a:t>tellus</a:t>
            </a:r>
            <a:r>
              <a:rPr lang="en-GB" noProof="0"/>
              <a:t>. </a:t>
            </a:r>
            <a:r>
              <a:rPr lang="en-GB" noProof="0" err="1"/>
              <a:t>Pellentesque</a:t>
            </a:r>
            <a:r>
              <a:rPr lang="en-GB" noProof="0"/>
              <a:t> habitant </a:t>
            </a:r>
            <a:r>
              <a:rPr lang="en-GB" noProof="0" err="1"/>
              <a:t>morbi</a:t>
            </a:r>
            <a:r>
              <a:rPr lang="en-GB" noProof="0"/>
              <a:t> </a:t>
            </a:r>
            <a:r>
              <a:rPr lang="en-GB" noProof="0" err="1"/>
              <a:t>tristique</a:t>
            </a:r>
            <a:r>
              <a:rPr lang="en-GB" noProof="0"/>
              <a:t> </a:t>
            </a:r>
            <a:r>
              <a:rPr lang="en-GB" noProof="0" err="1"/>
              <a:t>senectus</a:t>
            </a:r>
            <a:r>
              <a:rPr lang="en-GB" noProof="0"/>
              <a:t> et </a:t>
            </a:r>
            <a:r>
              <a:rPr lang="en-GB" noProof="0" err="1"/>
              <a:t>netus</a:t>
            </a:r>
            <a:r>
              <a:rPr lang="en-GB" noProof="0"/>
              <a:t> et </a:t>
            </a:r>
            <a:r>
              <a:rPr lang="en-GB" noProof="0" err="1"/>
              <a:t>malesuada</a:t>
            </a:r>
            <a:r>
              <a:rPr lang="en-GB" noProof="0"/>
              <a:t> fames ac </a:t>
            </a:r>
            <a:r>
              <a:rPr lang="en-GB" noProof="0" err="1"/>
              <a:t>turpis</a:t>
            </a:r>
            <a:r>
              <a:rPr lang="en-GB" noProof="0"/>
              <a:t> </a:t>
            </a:r>
            <a:r>
              <a:rPr lang="en-GB" noProof="0" err="1"/>
              <a:t>egestas</a:t>
            </a:r>
            <a:r>
              <a:rPr lang="en-GB" noProof="0"/>
              <a:t>. </a:t>
            </a:r>
          </a:p>
        </p:txBody>
      </p:sp>
      <p:sp>
        <p:nvSpPr>
          <p:cNvPr id="7" name="Picture Placeholder 24">
            <a:extLst>
              <a:ext uri="{FF2B5EF4-FFF2-40B4-BE49-F238E27FC236}">
                <a16:creationId xmlns:a16="http://schemas.microsoft.com/office/drawing/2014/main" id="{FEE3B8FE-C9FF-9458-A8F0-E002A8EC62ED}"/>
              </a:ext>
            </a:extLst>
          </p:cNvPr>
          <p:cNvSpPr>
            <a:spLocks noGrp="1" noChangeAspect="1"/>
          </p:cNvSpPr>
          <p:nvPr>
            <p:ph type="pic" sz="quarter" idx="14" hasCustomPrompt="1"/>
          </p:nvPr>
        </p:nvSpPr>
        <p:spPr>
          <a:xfrm>
            <a:off x="550800" y="1921133"/>
            <a:ext cx="1566000" cy="1566000"/>
          </a:xfrm>
          <a:prstGeom prst="ellipse">
            <a:avLst/>
          </a:prstGeom>
        </p:spPr>
        <p:txBody>
          <a:bodyPr wrap="square"/>
          <a:lstStyle>
            <a:lvl1pPr algn="l">
              <a:defRPr sz="1100"/>
            </a:lvl1pPr>
          </a:lstStyle>
          <a:p>
            <a:pPr marL="0" marR="0" lvl="0" indent="0" algn="l" defTabSz="914400" rtl="0" eaLnBrk="1" fontAlgn="auto" latinLnBrk="0" hangingPunct="1">
              <a:lnSpc>
                <a:spcPct val="100000"/>
              </a:lnSpc>
              <a:spcBef>
                <a:spcPts val="300"/>
              </a:spcBef>
              <a:spcAft>
                <a:spcPts val="0"/>
              </a:spcAft>
              <a:buClrTx/>
              <a:buSzTx/>
              <a:buFont typeface="SEB SansSerif" panose="00000500000000000000" pitchFamily="2" charset="-18"/>
              <a:buChar char="​"/>
              <a:tabLst/>
              <a:defRPr/>
            </a:pPr>
            <a:r>
              <a:rPr lang="en-GB" noProof="0"/>
              <a:t>Click on the icon to add a picture</a:t>
            </a:r>
          </a:p>
          <a:p>
            <a:endParaRPr lang="en-GB" noProof="0"/>
          </a:p>
        </p:txBody>
      </p:sp>
      <p:sp>
        <p:nvSpPr>
          <p:cNvPr id="8" name="Text Placeholder 19">
            <a:extLst>
              <a:ext uri="{FF2B5EF4-FFF2-40B4-BE49-F238E27FC236}">
                <a16:creationId xmlns:a16="http://schemas.microsoft.com/office/drawing/2014/main" id="{951B6DF7-294E-3E05-2843-4564CC620132}"/>
              </a:ext>
            </a:extLst>
          </p:cNvPr>
          <p:cNvSpPr>
            <a:spLocks noGrp="1"/>
          </p:cNvSpPr>
          <p:nvPr>
            <p:ph type="body" sz="quarter" idx="19" hasCustomPrompt="1"/>
          </p:nvPr>
        </p:nvSpPr>
        <p:spPr>
          <a:xfrm>
            <a:off x="8344800" y="1921133"/>
            <a:ext cx="3297600" cy="1566000"/>
          </a:xfrm>
          <a:prstGeom prst="rect">
            <a:avLst/>
          </a:prstGeom>
        </p:spPr>
        <p:txBody>
          <a:bodyPr wrap="square" anchor="ctr"/>
          <a:lstStyle>
            <a:lvl1pPr algn="l">
              <a:buNone/>
              <a:defRPr>
                <a:latin typeface="+mj-lt"/>
              </a:defRPr>
            </a:lvl1pPr>
            <a:lvl2pPr marL="0" indent="0">
              <a:buNone/>
              <a:defRPr/>
            </a:lvl2pPr>
            <a:lvl3pPr marL="180000" indent="0">
              <a:buNone/>
              <a:defRPr/>
            </a:lvl3pPr>
            <a:lvl4pPr marL="360000" indent="0">
              <a:buNone/>
              <a:defRPr/>
            </a:lvl4pPr>
            <a:lvl5pPr marL="540000" indent="0">
              <a:buNone/>
              <a:defRPr/>
            </a:lvl5pPr>
          </a:lstStyle>
          <a:p>
            <a:pPr lvl="0"/>
            <a:r>
              <a:rPr lang="en-GB" noProof="0"/>
              <a:t>Lorem ipsum </a:t>
            </a:r>
            <a:r>
              <a:rPr lang="en-GB" noProof="0" err="1"/>
              <a:t>dolor</a:t>
            </a:r>
            <a:r>
              <a:rPr lang="en-GB" noProof="0"/>
              <a:t> sit </a:t>
            </a:r>
            <a:r>
              <a:rPr lang="en-GB" noProof="0" err="1"/>
              <a:t>amet</a:t>
            </a:r>
            <a:r>
              <a:rPr lang="en-GB" noProof="0"/>
              <a:t>, </a:t>
            </a:r>
            <a:r>
              <a:rPr lang="en-GB" noProof="0" err="1"/>
              <a:t>consectetuer</a:t>
            </a:r>
            <a:r>
              <a:rPr lang="en-GB" noProof="0"/>
              <a:t> </a:t>
            </a:r>
            <a:r>
              <a:rPr lang="en-GB" noProof="0" err="1"/>
              <a:t>adipiscing</a:t>
            </a:r>
            <a:r>
              <a:rPr lang="en-GB" noProof="0"/>
              <a:t> </a:t>
            </a:r>
            <a:r>
              <a:rPr lang="en-GB" noProof="0" err="1"/>
              <a:t>elit</a:t>
            </a:r>
            <a:r>
              <a:rPr lang="en-GB" noProof="0"/>
              <a:t>. Maecenas </a:t>
            </a:r>
            <a:r>
              <a:rPr lang="en-GB" noProof="0" err="1"/>
              <a:t>porttitor</a:t>
            </a:r>
            <a:r>
              <a:rPr lang="en-GB" noProof="0"/>
              <a:t> </a:t>
            </a:r>
            <a:r>
              <a:rPr lang="en-GB" noProof="0" err="1"/>
              <a:t>congue</a:t>
            </a:r>
            <a:r>
              <a:rPr lang="en-GB" noProof="0"/>
              <a:t> </a:t>
            </a:r>
            <a:r>
              <a:rPr lang="en-GB" noProof="0" err="1"/>
              <a:t>massa</a:t>
            </a:r>
            <a:r>
              <a:rPr lang="en-GB" noProof="0"/>
              <a:t>. </a:t>
            </a:r>
            <a:r>
              <a:rPr lang="en-GB" noProof="0" err="1"/>
              <a:t>Fusce</a:t>
            </a:r>
            <a:r>
              <a:rPr lang="en-GB" noProof="0"/>
              <a:t> </a:t>
            </a:r>
            <a:r>
              <a:rPr lang="en-GB" noProof="0" err="1"/>
              <a:t>posuere</a:t>
            </a:r>
            <a:r>
              <a:rPr lang="en-GB" noProof="0"/>
              <a:t>, magna </a:t>
            </a:r>
            <a:r>
              <a:rPr lang="en-GB" noProof="0" err="1"/>
              <a:t>sed</a:t>
            </a:r>
            <a:r>
              <a:rPr lang="en-GB" noProof="0"/>
              <a:t> pulvinar </a:t>
            </a:r>
            <a:r>
              <a:rPr lang="en-GB" noProof="0" err="1"/>
              <a:t>ultricies</a:t>
            </a:r>
            <a:r>
              <a:rPr lang="en-GB" noProof="0"/>
              <a:t>, </a:t>
            </a:r>
            <a:r>
              <a:rPr lang="en-GB" noProof="0" err="1"/>
              <a:t>purus</a:t>
            </a:r>
            <a:r>
              <a:rPr lang="en-GB" noProof="0"/>
              <a:t> </a:t>
            </a:r>
            <a:r>
              <a:rPr lang="en-GB" noProof="0" err="1"/>
              <a:t>lectus</a:t>
            </a:r>
            <a:r>
              <a:rPr lang="en-GB" noProof="0"/>
              <a:t> </a:t>
            </a:r>
            <a:r>
              <a:rPr lang="en-GB" noProof="0" err="1"/>
              <a:t>malesuada</a:t>
            </a:r>
            <a:r>
              <a:rPr lang="en-GB" noProof="0"/>
              <a:t> libero, sit </a:t>
            </a:r>
            <a:r>
              <a:rPr lang="en-GB" noProof="0" err="1"/>
              <a:t>amet</a:t>
            </a:r>
            <a:r>
              <a:rPr lang="en-GB" noProof="0"/>
              <a:t> </a:t>
            </a:r>
            <a:r>
              <a:rPr lang="en-GB" noProof="0" err="1"/>
              <a:t>commodo</a:t>
            </a:r>
            <a:r>
              <a:rPr lang="en-GB" noProof="0"/>
              <a:t> magna eros </a:t>
            </a:r>
            <a:r>
              <a:rPr lang="en-GB" noProof="0" err="1"/>
              <a:t>quis</a:t>
            </a:r>
            <a:r>
              <a:rPr lang="en-GB" noProof="0"/>
              <a:t> </a:t>
            </a:r>
            <a:r>
              <a:rPr lang="en-GB" noProof="0" err="1"/>
              <a:t>urna</a:t>
            </a:r>
            <a:r>
              <a:rPr lang="en-GB" noProof="0"/>
              <a:t>. Nunc </a:t>
            </a:r>
            <a:r>
              <a:rPr lang="en-GB" noProof="0" err="1"/>
              <a:t>viverra</a:t>
            </a:r>
            <a:r>
              <a:rPr lang="en-GB" noProof="0"/>
              <a:t> </a:t>
            </a:r>
            <a:r>
              <a:rPr lang="en-GB" noProof="0" err="1"/>
              <a:t>imperdiet</a:t>
            </a:r>
            <a:r>
              <a:rPr lang="en-GB" noProof="0"/>
              <a:t> </a:t>
            </a:r>
            <a:r>
              <a:rPr lang="en-GB" noProof="0" err="1"/>
              <a:t>enim</a:t>
            </a:r>
            <a:r>
              <a:rPr lang="en-GB" noProof="0"/>
              <a:t>. </a:t>
            </a:r>
            <a:r>
              <a:rPr lang="en-GB" noProof="0" err="1"/>
              <a:t>Fusce</a:t>
            </a:r>
            <a:r>
              <a:rPr lang="en-GB" noProof="0"/>
              <a:t> est. </a:t>
            </a:r>
            <a:r>
              <a:rPr lang="en-GB" noProof="0" err="1"/>
              <a:t>Vivamus</a:t>
            </a:r>
            <a:r>
              <a:rPr lang="en-GB" noProof="0"/>
              <a:t> a </a:t>
            </a:r>
            <a:r>
              <a:rPr lang="en-GB" noProof="0" err="1"/>
              <a:t>tellus</a:t>
            </a:r>
            <a:r>
              <a:rPr lang="en-GB" noProof="0"/>
              <a:t>. </a:t>
            </a:r>
            <a:r>
              <a:rPr lang="en-GB" noProof="0" err="1"/>
              <a:t>Pellentesque</a:t>
            </a:r>
            <a:r>
              <a:rPr lang="en-GB" noProof="0"/>
              <a:t> habitant </a:t>
            </a:r>
            <a:r>
              <a:rPr lang="en-GB" noProof="0" err="1"/>
              <a:t>morbi</a:t>
            </a:r>
            <a:r>
              <a:rPr lang="en-GB" noProof="0"/>
              <a:t> </a:t>
            </a:r>
            <a:r>
              <a:rPr lang="en-GB" noProof="0" err="1"/>
              <a:t>tristique</a:t>
            </a:r>
            <a:r>
              <a:rPr lang="en-GB" noProof="0"/>
              <a:t> </a:t>
            </a:r>
            <a:r>
              <a:rPr lang="en-GB" noProof="0" err="1"/>
              <a:t>senectus</a:t>
            </a:r>
            <a:r>
              <a:rPr lang="en-GB" noProof="0"/>
              <a:t> et </a:t>
            </a:r>
            <a:r>
              <a:rPr lang="en-GB" noProof="0" err="1"/>
              <a:t>netus</a:t>
            </a:r>
            <a:r>
              <a:rPr lang="en-GB" noProof="0"/>
              <a:t> et </a:t>
            </a:r>
            <a:r>
              <a:rPr lang="en-GB" noProof="0" err="1"/>
              <a:t>malesuada</a:t>
            </a:r>
            <a:r>
              <a:rPr lang="en-GB" noProof="0"/>
              <a:t> fames ac </a:t>
            </a:r>
            <a:r>
              <a:rPr lang="en-GB" noProof="0" err="1"/>
              <a:t>turpis</a:t>
            </a:r>
            <a:r>
              <a:rPr lang="en-GB" noProof="0"/>
              <a:t> </a:t>
            </a:r>
            <a:r>
              <a:rPr lang="en-GB" noProof="0" err="1"/>
              <a:t>egestas</a:t>
            </a:r>
            <a:r>
              <a:rPr lang="en-GB" noProof="0"/>
              <a:t>. </a:t>
            </a:r>
          </a:p>
        </p:txBody>
      </p:sp>
      <p:sp>
        <p:nvSpPr>
          <p:cNvPr id="9" name="Picture Placeholder 24">
            <a:extLst>
              <a:ext uri="{FF2B5EF4-FFF2-40B4-BE49-F238E27FC236}">
                <a16:creationId xmlns:a16="http://schemas.microsoft.com/office/drawing/2014/main" id="{20163301-255A-427F-B8FB-9E6B3317BBFE}"/>
              </a:ext>
            </a:extLst>
          </p:cNvPr>
          <p:cNvSpPr>
            <a:spLocks noGrp="1" noChangeAspect="1"/>
          </p:cNvSpPr>
          <p:nvPr>
            <p:ph type="pic" sz="quarter" idx="20" hasCustomPrompt="1"/>
          </p:nvPr>
        </p:nvSpPr>
        <p:spPr>
          <a:xfrm>
            <a:off x="6458400" y="1921133"/>
            <a:ext cx="1566000" cy="1566000"/>
          </a:xfrm>
          <a:prstGeom prst="ellipse">
            <a:avLst/>
          </a:prstGeom>
        </p:spPr>
        <p:txBody>
          <a:bodyPr wrap="square"/>
          <a:lstStyle>
            <a:lvl1pPr algn="l">
              <a:defRPr sz="1100"/>
            </a:lvl1pPr>
          </a:lstStyle>
          <a:p>
            <a:pPr marL="0" marR="0" lvl="0" indent="0" algn="l" defTabSz="914400" rtl="0" eaLnBrk="1" fontAlgn="auto" latinLnBrk="0" hangingPunct="1">
              <a:lnSpc>
                <a:spcPct val="100000"/>
              </a:lnSpc>
              <a:spcBef>
                <a:spcPts val="300"/>
              </a:spcBef>
              <a:spcAft>
                <a:spcPts val="0"/>
              </a:spcAft>
              <a:buClrTx/>
              <a:buSzTx/>
              <a:buFont typeface="SEB SansSerif" panose="00000500000000000000" pitchFamily="2" charset="-18"/>
              <a:buChar char="​"/>
              <a:tabLst/>
              <a:defRPr/>
            </a:pPr>
            <a:r>
              <a:rPr lang="en-GB" noProof="0"/>
              <a:t>Click on the icon to add a picture</a:t>
            </a:r>
          </a:p>
          <a:p>
            <a:endParaRPr lang="en-GB" noProof="0"/>
          </a:p>
        </p:txBody>
      </p:sp>
      <p:sp>
        <p:nvSpPr>
          <p:cNvPr id="11" name="Text Placeholder 19">
            <a:extLst>
              <a:ext uri="{FF2B5EF4-FFF2-40B4-BE49-F238E27FC236}">
                <a16:creationId xmlns:a16="http://schemas.microsoft.com/office/drawing/2014/main" id="{6409F046-0DE8-DB61-EC4E-4FD2D11CEB4D}"/>
              </a:ext>
            </a:extLst>
          </p:cNvPr>
          <p:cNvSpPr>
            <a:spLocks noGrp="1"/>
          </p:cNvSpPr>
          <p:nvPr>
            <p:ph type="body" sz="quarter" idx="21" hasCustomPrompt="1"/>
          </p:nvPr>
        </p:nvSpPr>
        <p:spPr>
          <a:xfrm>
            <a:off x="2454361" y="3756846"/>
            <a:ext cx="3297600" cy="1566000"/>
          </a:xfrm>
          <a:prstGeom prst="rect">
            <a:avLst/>
          </a:prstGeom>
        </p:spPr>
        <p:txBody>
          <a:bodyPr wrap="square" anchor="ctr"/>
          <a:lstStyle>
            <a:lvl1pPr algn="l">
              <a:buNone/>
              <a:defRPr>
                <a:latin typeface="+mj-lt"/>
              </a:defRPr>
            </a:lvl1pPr>
            <a:lvl2pPr marL="0" indent="0">
              <a:buNone/>
              <a:defRPr/>
            </a:lvl2pPr>
            <a:lvl3pPr marL="180000" indent="0">
              <a:buNone/>
              <a:defRPr/>
            </a:lvl3pPr>
            <a:lvl4pPr marL="360000" indent="0">
              <a:buNone/>
              <a:defRPr/>
            </a:lvl4pPr>
            <a:lvl5pPr marL="540000" indent="0">
              <a:buNone/>
              <a:defRPr/>
            </a:lvl5pPr>
          </a:lstStyle>
          <a:p>
            <a:pPr lvl="0"/>
            <a:r>
              <a:rPr lang="en-GB" noProof="0"/>
              <a:t>Lorem ipsum </a:t>
            </a:r>
            <a:r>
              <a:rPr lang="en-GB" noProof="0" err="1"/>
              <a:t>dolor</a:t>
            </a:r>
            <a:r>
              <a:rPr lang="en-GB" noProof="0"/>
              <a:t> sit </a:t>
            </a:r>
            <a:r>
              <a:rPr lang="en-GB" noProof="0" err="1"/>
              <a:t>amet</a:t>
            </a:r>
            <a:r>
              <a:rPr lang="en-GB" noProof="0"/>
              <a:t>, </a:t>
            </a:r>
            <a:r>
              <a:rPr lang="en-GB" noProof="0" err="1"/>
              <a:t>consectetuer</a:t>
            </a:r>
            <a:r>
              <a:rPr lang="en-GB" noProof="0"/>
              <a:t> </a:t>
            </a:r>
            <a:r>
              <a:rPr lang="en-GB" noProof="0" err="1"/>
              <a:t>adipiscing</a:t>
            </a:r>
            <a:r>
              <a:rPr lang="en-GB" noProof="0"/>
              <a:t> </a:t>
            </a:r>
            <a:r>
              <a:rPr lang="en-GB" noProof="0" err="1"/>
              <a:t>elit</a:t>
            </a:r>
            <a:r>
              <a:rPr lang="en-GB" noProof="0"/>
              <a:t>. Maecenas </a:t>
            </a:r>
            <a:r>
              <a:rPr lang="en-GB" noProof="0" err="1"/>
              <a:t>porttitor</a:t>
            </a:r>
            <a:r>
              <a:rPr lang="en-GB" noProof="0"/>
              <a:t> </a:t>
            </a:r>
            <a:r>
              <a:rPr lang="en-GB" noProof="0" err="1"/>
              <a:t>congue</a:t>
            </a:r>
            <a:r>
              <a:rPr lang="en-GB" noProof="0"/>
              <a:t> </a:t>
            </a:r>
            <a:r>
              <a:rPr lang="en-GB" noProof="0" err="1"/>
              <a:t>massa</a:t>
            </a:r>
            <a:r>
              <a:rPr lang="en-GB" noProof="0"/>
              <a:t>. </a:t>
            </a:r>
            <a:r>
              <a:rPr lang="en-GB" noProof="0" err="1"/>
              <a:t>Fusce</a:t>
            </a:r>
            <a:r>
              <a:rPr lang="en-GB" noProof="0"/>
              <a:t> </a:t>
            </a:r>
            <a:r>
              <a:rPr lang="en-GB" noProof="0" err="1"/>
              <a:t>posuere</a:t>
            </a:r>
            <a:r>
              <a:rPr lang="en-GB" noProof="0"/>
              <a:t>, magna </a:t>
            </a:r>
            <a:r>
              <a:rPr lang="en-GB" noProof="0" err="1"/>
              <a:t>sed</a:t>
            </a:r>
            <a:r>
              <a:rPr lang="en-GB" noProof="0"/>
              <a:t> pulvinar </a:t>
            </a:r>
            <a:r>
              <a:rPr lang="en-GB" noProof="0" err="1"/>
              <a:t>ultricies</a:t>
            </a:r>
            <a:r>
              <a:rPr lang="en-GB" noProof="0"/>
              <a:t>, </a:t>
            </a:r>
            <a:r>
              <a:rPr lang="en-GB" noProof="0" err="1"/>
              <a:t>purus</a:t>
            </a:r>
            <a:r>
              <a:rPr lang="en-GB" noProof="0"/>
              <a:t> </a:t>
            </a:r>
            <a:r>
              <a:rPr lang="en-GB" noProof="0" err="1"/>
              <a:t>lectus</a:t>
            </a:r>
            <a:r>
              <a:rPr lang="en-GB" noProof="0"/>
              <a:t> </a:t>
            </a:r>
            <a:r>
              <a:rPr lang="en-GB" noProof="0" err="1"/>
              <a:t>malesuada</a:t>
            </a:r>
            <a:r>
              <a:rPr lang="en-GB" noProof="0"/>
              <a:t> libero, sit </a:t>
            </a:r>
            <a:r>
              <a:rPr lang="en-GB" noProof="0" err="1"/>
              <a:t>amet</a:t>
            </a:r>
            <a:r>
              <a:rPr lang="en-GB" noProof="0"/>
              <a:t> </a:t>
            </a:r>
            <a:r>
              <a:rPr lang="en-GB" noProof="0" err="1"/>
              <a:t>commodo</a:t>
            </a:r>
            <a:r>
              <a:rPr lang="en-GB" noProof="0"/>
              <a:t> magna eros </a:t>
            </a:r>
            <a:r>
              <a:rPr lang="en-GB" noProof="0" err="1"/>
              <a:t>quis</a:t>
            </a:r>
            <a:r>
              <a:rPr lang="en-GB" noProof="0"/>
              <a:t> </a:t>
            </a:r>
            <a:r>
              <a:rPr lang="en-GB" noProof="0" err="1"/>
              <a:t>urna</a:t>
            </a:r>
            <a:r>
              <a:rPr lang="en-GB" noProof="0"/>
              <a:t>. Nunc </a:t>
            </a:r>
            <a:r>
              <a:rPr lang="en-GB" noProof="0" err="1"/>
              <a:t>viverra</a:t>
            </a:r>
            <a:r>
              <a:rPr lang="en-GB" noProof="0"/>
              <a:t> </a:t>
            </a:r>
            <a:r>
              <a:rPr lang="en-GB" noProof="0" err="1"/>
              <a:t>imperdiet</a:t>
            </a:r>
            <a:r>
              <a:rPr lang="en-GB" noProof="0"/>
              <a:t> </a:t>
            </a:r>
            <a:r>
              <a:rPr lang="en-GB" noProof="0" err="1"/>
              <a:t>enim</a:t>
            </a:r>
            <a:r>
              <a:rPr lang="en-GB" noProof="0"/>
              <a:t>. </a:t>
            </a:r>
            <a:r>
              <a:rPr lang="en-GB" noProof="0" err="1"/>
              <a:t>Fusce</a:t>
            </a:r>
            <a:r>
              <a:rPr lang="en-GB" noProof="0"/>
              <a:t> est. </a:t>
            </a:r>
            <a:r>
              <a:rPr lang="en-GB" noProof="0" err="1"/>
              <a:t>Vivamus</a:t>
            </a:r>
            <a:r>
              <a:rPr lang="en-GB" noProof="0"/>
              <a:t> a </a:t>
            </a:r>
            <a:r>
              <a:rPr lang="en-GB" noProof="0" err="1"/>
              <a:t>tellus</a:t>
            </a:r>
            <a:r>
              <a:rPr lang="en-GB" noProof="0"/>
              <a:t>. </a:t>
            </a:r>
            <a:r>
              <a:rPr lang="en-GB" noProof="0" err="1"/>
              <a:t>Pellentesque</a:t>
            </a:r>
            <a:r>
              <a:rPr lang="en-GB" noProof="0"/>
              <a:t> habitant </a:t>
            </a:r>
            <a:r>
              <a:rPr lang="en-GB" noProof="0" err="1"/>
              <a:t>morbi</a:t>
            </a:r>
            <a:r>
              <a:rPr lang="en-GB" noProof="0"/>
              <a:t> </a:t>
            </a:r>
            <a:r>
              <a:rPr lang="en-GB" noProof="0" err="1"/>
              <a:t>tristique</a:t>
            </a:r>
            <a:r>
              <a:rPr lang="en-GB" noProof="0"/>
              <a:t> </a:t>
            </a:r>
            <a:r>
              <a:rPr lang="en-GB" noProof="0" err="1"/>
              <a:t>senectus</a:t>
            </a:r>
            <a:r>
              <a:rPr lang="en-GB" noProof="0"/>
              <a:t> et </a:t>
            </a:r>
            <a:r>
              <a:rPr lang="en-GB" noProof="0" err="1"/>
              <a:t>netus</a:t>
            </a:r>
            <a:r>
              <a:rPr lang="en-GB" noProof="0"/>
              <a:t> et </a:t>
            </a:r>
            <a:r>
              <a:rPr lang="en-GB" noProof="0" err="1"/>
              <a:t>malesuada</a:t>
            </a:r>
            <a:r>
              <a:rPr lang="en-GB" noProof="0"/>
              <a:t> fames ac </a:t>
            </a:r>
            <a:r>
              <a:rPr lang="en-GB" noProof="0" err="1"/>
              <a:t>turpis</a:t>
            </a:r>
            <a:r>
              <a:rPr lang="en-GB" noProof="0"/>
              <a:t> </a:t>
            </a:r>
            <a:r>
              <a:rPr lang="en-GB" noProof="0" err="1"/>
              <a:t>egestas</a:t>
            </a:r>
            <a:r>
              <a:rPr lang="en-GB" noProof="0"/>
              <a:t>. </a:t>
            </a:r>
          </a:p>
        </p:txBody>
      </p:sp>
      <p:sp>
        <p:nvSpPr>
          <p:cNvPr id="12" name="Picture Placeholder 24">
            <a:extLst>
              <a:ext uri="{FF2B5EF4-FFF2-40B4-BE49-F238E27FC236}">
                <a16:creationId xmlns:a16="http://schemas.microsoft.com/office/drawing/2014/main" id="{909C0068-661F-0E03-C08E-11286506BF26}"/>
              </a:ext>
            </a:extLst>
          </p:cNvPr>
          <p:cNvSpPr>
            <a:spLocks noGrp="1" noChangeAspect="1"/>
          </p:cNvSpPr>
          <p:nvPr>
            <p:ph type="pic" sz="quarter" idx="22" hasCustomPrompt="1"/>
          </p:nvPr>
        </p:nvSpPr>
        <p:spPr>
          <a:xfrm>
            <a:off x="550800" y="3756846"/>
            <a:ext cx="1566000" cy="1566000"/>
          </a:xfrm>
          <a:prstGeom prst="ellipse">
            <a:avLst/>
          </a:prstGeom>
        </p:spPr>
        <p:txBody>
          <a:bodyPr wrap="square"/>
          <a:lstStyle>
            <a:lvl1pPr algn="l">
              <a:defRPr sz="1100"/>
            </a:lvl1pPr>
          </a:lstStyle>
          <a:p>
            <a:pPr marL="0" marR="0" lvl="0" indent="0" algn="l" defTabSz="914400" rtl="0" eaLnBrk="1" fontAlgn="auto" latinLnBrk="0" hangingPunct="1">
              <a:lnSpc>
                <a:spcPct val="100000"/>
              </a:lnSpc>
              <a:spcBef>
                <a:spcPts val="300"/>
              </a:spcBef>
              <a:spcAft>
                <a:spcPts val="0"/>
              </a:spcAft>
              <a:buClrTx/>
              <a:buSzTx/>
              <a:buFont typeface="SEB SansSerif" panose="00000500000000000000" pitchFamily="2" charset="-18"/>
              <a:buChar char="​"/>
              <a:tabLst/>
              <a:defRPr/>
            </a:pPr>
            <a:r>
              <a:rPr lang="en-GB" noProof="0"/>
              <a:t>Click on the icon to add a picture</a:t>
            </a:r>
          </a:p>
          <a:p>
            <a:endParaRPr lang="en-GB" noProof="0"/>
          </a:p>
        </p:txBody>
      </p:sp>
      <p:sp>
        <p:nvSpPr>
          <p:cNvPr id="13" name="Text Placeholder 19">
            <a:extLst>
              <a:ext uri="{FF2B5EF4-FFF2-40B4-BE49-F238E27FC236}">
                <a16:creationId xmlns:a16="http://schemas.microsoft.com/office/drawing/2014/main" id="{A1E1CC5B-B474-3C42-2685-4EF285EE2E41}"/>
              </a:ext>
            </a:extLst>
          </p:cNvPr>
          <p:cNvSpPr>
            <a:spLocks noGrp="1"/>
          </p:cNvSpPr>
          <p:nvPr>
            <p:ph type="body" sz="quarter" idx="23" hasCustomPrompt="1"/>
          </p:nvPr>
        </p:nvSpPr>
        <p:spPr>
          <a:xfrm>
            <a:off x="8344800" y="3756846"/>
            <a:ext cx="3297600" cy="1566000"/>
          </a:xfrm>
          <a:prstGeom prst="rect">
            <a:avLst/>
          </a:prstGeom>
        </p:spPr>
        <p:txBody>
          <a:bodyPr wrap="square" anchor="ctr"/>
          <a:lstStyle>
            <a:lvl1pPr algn="l">
              <a:buNone/>
              <a:defRPr>
                <a:latin typeface="+mj-lt"/>
              </a:defRPr>
            </a:lvl1pPr>
            <a:lvl2pPr marL="0" indent="0">
              <a:buNone/>
              <a:defRPr/>
            </a:lvl2pPr>
            <a:lvl3pPr marL="180000" indent="0">
              <a:buNone/>
              <a:defRPr/>
            </a:lvl3pPr>
            <a:lvl4pPr marL="360000" indent="0">
              <a:buNone/>
              <a:defRPr/>
            </a:lvl4pPr>
            <a:lvl5pPr marL="540000" indent="0">
              <a:buNone/>
              <a:defRPr/>
            </a:lvl5pPr>
          </a:lstStyle>
          <a:p>
            <a:pPr lvl="0"/>
            <a:r>
              <a:rPr lang="en-GB" noProof="0"/>
              <a:t>Lorem ipsum </a:t>
            </a:r>
            <a:r>
              <a:rPr lang="en-GB" noProof="0" err="1"/>
              <a:t>dolor</a:t>
            </a:r>
            <a:r>
              <a:rPr lang="en-GB" noProof="0"/>
              <a:t> sit </a:t>
            </a:r>
            <a:r>
              <a:rPr lang="en-GB" noProof="0" err="1"/>
              <a:t>amet</a:t>
            </a:r>
            <a:r>
              <a:rPr lang="en-GB" noProof="0"/>
              <a:t>, </a:t>
            </a:r>
            <a:r>
              <a:rPr lang="en-GB" noProof="0" err="1"/>
              <a:t>consectetuer</a:t>
            </a:r>
            <a:r>
              <a:rPr lang="en-GB" noProof="0"/>
              <a:t> </a:t>
            </a:r>
            <a:r>
              <a:rPr lang="en-GB" noProof="0" err="1"/>
              <a:t>adipiscing</a:t>
            </a:r>
            <a:r>
              <a:rPr lang="en-GB" noProof="0"/>
              <a:t> </a:t>
            </a:r>
            <a:r>
              <a:rPr lang="en-GB" noProof="0" err="1"/>
              <a:t>elit</a:t>
            </a:r>
            <a:r>
              <a:rPr lang="en-GB" noProof="0"/>
              <a:t>. Maecenas </a:t>
            </a:r>
            <a:r>
              <a:rPr lang="en-GB" noProof="0" err="1"/>
              <a:t>porttitor</a:t>
            </a:r>
            <a:r>
              <a:rPr lang="en-GB" noProof="0"/>
              <a:t> </a:t>
            </a:r>
            <a:r>
              <a:rPr lang="en-GB" noProof="0" err="1"/>
              <a:t>congue</a:t>
            </a:r>
            <a:r>
              <a:rPr lang="en-GB" noProof="0"/>
              <a:t> </a:t>
            </a:r>
            <a:r>
              <a:rPr lang="en-GB" noProof="0" err="1"/>
              <a:t>massa</a:t>
            </a:r>
            <a:r>
              <a:rPr lang="en-GB" noProof="0"/>
              <a:t>. </a:t>
            </a:r>
            <a:r>
              <a:rPr lang="en-GB" noProof="0" err="1"/>
              <a:t>Fusce</a:t>
            </a:r>
            <a:r>
              <a:rPr lang="en-GB" noProof="0"/>
              <a:t> </a:t>
            </a:r>
            <a:r>
              <a:rPr lang="en-GB" noProof="0" err="1"/>
              <a:t>posuere</a:t>
            </a:r>
            <a:r>
              <a:rPr lang="en-GB" noProof="0"/>
              <a:t>, magna </a:t>
            </a:r>
            <a:r>
              <a:rPr lang="en-GB" noProof="0" err="1"/>
              <a:t>sed</a:t>
            </a:r>
            <a:r>
              <a:rPr lang="en-GB" noProof="0"/>
              <a:t> pulvinar </a:t>
            </a:r>
            <a:r>
              <a:rPr lang="en-GB" noProof="0" err="1"/>
              <a:t>ultricies</a:t>
            </a:r>
            <a:r>
              <a:rPr lang="en-GB" noProof="0"/>
              <a:t>, </a:t>
            </a:r>
            <a:r>
              <a:rPr lang="en-GB" noProof="0" err="1"/>
              <a:t>purus</a:t>
            </a:r>
            <a:r>
              <a:rPr lang="en-GB" noProof="0"/>
              <a:t> </a:t>
            </a:r>
            <a:r>
              <a:rPr lang="en-GB" noProof="0" err="1"/>
              <a:t>lectus</a:t>
            </a:r>
            <a:r>
              <a:rPr lang="en-GB" noProof="0"/>
              <a:t> </a:t>
            </a:r>
            <a:r>
              <a:rPr lang="en-GB" noProof="0" err="1"/>
              <a:t>malesuada</a:t>
            </a:r>
            <a:r>
              <a:rPr lang="en-GB" noProof="0"/>
              <a:t> libero, sit </a:t>
            </a:r>
            <a:r>
              <a:rPr lang="en-GB" noProof="0" err="1"/>
              <a:t>amet</a:t>
            </a:r>
            <a:r>
              <a:rPr lang="en-GB" noProof="0"/>
              <a:t> </a:t>
            </a:r>
            <a:r>
              <a:rPr lang="en-GB" noProof="0" err="1"/>
              <a:t>commodo</a:t>
            </a:r>
            <a:r>
              <a:rPr lang="en-GB" noProof="0"/>
              <a:t> magna eros </a:t>
            </a:r>
            <a:r>
              <a:rPr lang="en-GB" noProof="0" err="1"/>
              <a:t>quis</a:t>
            </a:r>
            <a:r>
              <a:rPr lang="en-GB" noProof="0"/>
              <a:t> </a:t>
            </a:r>
            <a:r>
              <a:rPr lang="en-GB" noProof="0" err="1"/>
              <a:t>urna</a:t>
            </a:r>
            <a:r>
              <a:rPr lang="en-GB" noProof="0"/>
              <a:t>. Nunc </a:t>
            </a:r>
            <a:r>
              <a:rPr lang="en-GB" noProof="0" err="1"/>
              <a:t>viverra</a:t>
            </a:r>
            <a:r>
              <a:rPr lang="en-GB" noProof="0"/>
              <a:t> </a:t>
            </a:r>
            <a:r>
              <a:rPr lang="en-GB" noProof="0" err="1"/>
              <a:t>imperdiet</a:t>
            </a:r>
            <a:r>
              <a:rPr lang="en-GB" noProof="0"/>
              <a:t> </a:t>
            </a:r>
            <a:r>
              <a:rPr lang="en-GB" noProof="0" err="1"/>
              <a:t>enim</a:t>
            </a:r>
            <a:r>
              <a:rPr lang="en-GB" noProof="0"/>
              <a:t>. </a:t>
            </a:r>
            <a:r>
              <a:rPr lang="en-GB" noProof="0" err="1"/>
              <a:t>Fusce</a:t>
            </a:r>
            <a:r>
              <a:rPr lang="en-GB" noProof="0"/>
              <a:t> est. </a:t>
            </a:r>
            <a:r>
              <a:rPr lang="en-GB" noProof="0" err="1"/>
              <a:t>Vivamus</a:t>
            </a:r>
            <a:r>
              <a:rPr lang="en-GB" noProof="0"/>
              <a:t> a </a:t>
            </a:r>
            <a:r>
              <a:rPr lang="en-GB" noProof="0" err="1"/>
              <a:t>tellus</a:t>
            </a:r>
            <a:r>
              <a:rPr lang="en-GB" noProof="0"/>
              <a:t>. </a:t>
            </a:r>
            <a:r>
              <a:rPr lang="en-GB" noProof="0" err="1"/>
              <a:t>Pellentesque</a:t>
            </a:r>
            <a:r>
              <a:rPr lang="en-GB" noProof="0"/>
              <a:t> habitant </a:t>
            </a:r>
            <a:r>
              <a:rPr lang="en-GB" noProof="0" err="1"/>
              <a:t>morbi</a:t>
            </a:r>
            <a:r>
              <a:rPr lang="en-GB" noProof="0"/>
              <a:t> </a:t>
            </a:r>
            <a:r>
              <a:rPr lang="en-GB" noProof="0" err="1"/>
              <a:t>tristique</a:t>
            </a:r>
            <a:r>
              <a:rPr lang="en-GB" noProof="0"/>
              <a:t> </a:t>
            </a:r>
            <a:r>
              <a:rPr lang="en-GB" noProof="0" err="1"/>
              <a:t>senectus</a:t>
            </a:r>
            <a:r>
              <a:rPr lang="en-GB" noProof="0"/>
              <a:t> et </a:t>
            </a:r>
            <a:r>
              <a:rPr lang="en-GB" noProof="0" err="1"/>
              <a:t>netus</a:t>
            </a:r>
            <a:r>
              <a:rPr lang="en-GB" noProof="0"/>
              <a:t> et </a:t>
            </a:r>
            <a:r>
              <a:rPr lang="en-GB" noProof="0" err="1"/>
              <a:t>malesuada</a:t>
            </a:r>
            <a:r>
              <a:rPr lang="en-GB" noProof="0"/>
              <a:t> fames ac </a:t>
            </a:r>
            <a:r>
              <a:rPr lang="en-GB" noProof="0" err="1"/>
              <a:t>turpis</a:t>
            </a:r>
            <a:r>
              <a:rPr lang="en-GB" noProof="0"/>
              <a:t> </a:t>
            </a:r>
            <a:r>
              <a:rPr lang="en-GB" noProof="0" err="1"/>
              <a:t>egestas</a:t>
            </a:r>
            <a:r>
              <a:rPr lang="en-GB" noProof="0"/>
              <a:t>. </a:t>
            </a:r>
          </a:p>
        </p:txBody>
      </p:sp>
      <p:sp>
        <p:nvSpPr>
          <p:cNvPr id="22" name="Picture Placeholder 24">
            <a:extLst>
              <a:ext uri="{FF2B5EF4-FFF2-40B4-BE49-F238E27FC236}">
                <a16:creationId xmlns:a16="http://schemas.microsoft.com/office/drawing/2014/main" id="{C7E9C969-E1B3-F6D9-D358-F2B7F1D36954}"/>
              </a:ext>
            </a:extLst>
          </p:cNvPr>
          <p:cNvSpPr>
            <a:spLocks noGrp="1" noChangeAspect="1"/>
          </p:cNvSpPr>
          <p:nvPr>
            <p:ph type="pic" sz="quarter" idx="24" hasCustomPrompt="1"/>
          </p:nvPr>
        </p:nvSpPr>
        <p:spPr>
          <a:xfrm>
            <a:off x="6458400" y="3756846"/>
            <a:ext cx="1566000" cy="1566000"/>
          </a:xfrm>
          <a:prstGeom prst="ellipse">
            <a:avLst/>
          </a:prstGeom>
        </p:spPr>
        <p:txBody>
          <a:bodyPr wrap="square"/>
          <a:lstStyle>
            <a:lvl1pPr algn="l">
              <a:defRPr sz="1100"/>
            </a:lvl1pPr>
          </a:lstStyle>
          <a:p>
            <a:pPr marL="0" marR="0" lvl="0" indent="0" algn="l" defTabSz="914400" rtl="0" eaLnBrk="1" fontAlgn="auto" latinLnBrk="0" hangingPunct="1">
              <a:lnSpc>
                <a:spcPct val="100000"/>
              </a:lnSpc>
              <a:spcBef>
                <a:spcPts val="300"/>
              </a:spcBef>
              <a:spcAft>
                <a:spcPts val="0"/>
              </a:spcAft>
              <a:buClrTx/>
              <a:buSzTx/>
              <a:buFont typeface="SEB SansSerif" panose="00000500000000000000" pitchFamily="2" charset="-18"/>
              <a:buChar char="​"/>
              <a:tabLst/>
              <a:defRPr/>
            </a:pPr>
            <a:r>
              <a:rPr lang="en-GB" noProof="0"/>
              <a:t>Click on the icon to add a picture</a:t>
            </a:r>
          </a:p>
          <a:p>
            <a:endParaRPr lang="en-GB" noProof="0"/>
          </a:p>
        </p:txBody>
      </p:sp>
    </p:spTree>
    <p:extLst>
      <p:ext uri="{BB962C8B-B14F-4D97-AF65-F5344CB8AC3E}">
        <p14:creationId xmlns:p14="http://schemas.microsoft.com/office/powerpoint/2010/main" val="3227593843"/>
      </p:ext>
    </p:extLst>
  </p:cSld>
  <p:clrMapOvr>
    <a:masterClrMapping/>
  </p:clrMapOvr>
  <p:extLst>
    <p:ext uri="{DCECCB84-F9BA-43D5-87BE-67443E8EF086}">
      <p15:sldGuideLst xmlns:p15="http://schemas.microsoft.com/office/powerpoint/2012/main">
        <p15:guide id="1" orient="horz" pos="1207"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6 Team Member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BB2276-3DDA-B4F8-D438-A7A35C7625A0}"/>
              </a:ext>
            </a:extLst>
          </p:cNvPr>
          <p:cNvSpPr>
            <a:spLocks noGrp="1"/>
          </p:cNvSpPr>
          <p:nvPr>
            <p:ph type="title" hasCustomPrompt="1"/>
          </p:nvPr>
        </p:nvSpPr>
        <p:spPr>
          <a:xfrm>
            <a:off x="550800" y="464400"/>
            <a:ext cx="11091600" cy="1051200"/>
          </a:xfrm>
        </p:spPr>
        <p:txBody>
          <a:bodyPr/>
          <a:lstStyle>
            <a:lvl1pPr>
              <a:defRPr/>
            </a:lvl1pPr>
          </a:lstStyle>
          <a:p>
            <a:r>
              <a:rPr lang="en-GB" noProof="0"/>
              <a:t>Your title goes here</a:t>
            </a:r>
          </a:p>
        </p:txBody>
      </p:sp>
      <p:sp>
        <p:nvSpPr>
          <p:cNvPr id="3" name="Date Placeholder 2">
            <a:extLst>
              <a:ext uri="{FF2B5EF4-FFF2-40B4-BE49-F238E27FC236}">
                <a16:creationId xmlns:a16="http://schemas.microsoft.com/office/drawing/2014/main" id="{BFF2A5DF-1174-FF22-AF22-7A21B0431340}"/>
              </a:ext>
            </a:extLst>
          </p:cNvPr>
          <p:cNvSpPr>
            <a:spLocks noGrp="1"/>
          </p:cNvSpPr>
          <p:nvPr>
            <p:ph type="dt" sz="half" idx="10"/>
          </p:nvPr>
        </p:nvSpPr>
        <p:spPr/>
        <p:txBody>
          <a:bodyPr/>
          <a:lstStyle/>
          <a:p>
            <a:r>
              <a:rPr lang="en-GB" noProof="0"/>
              <a:t>20/08/2024</a:t>
            </a:r>
          </a:p>
        </p:txBody>
      </p:sp>
      <p:sp>
        <p:nvSpPr>
          <p:cNvPr id="4" name="Footer Placeholder 3">
            <a:extLst>
              <a:ext uri="{FF2B5EF4-FFF2-40B4-BE49-F238E27FC236}">
                <a16:creationId xmlns:a16="http://schemas.microsoft.com/office/drawing/2014/main" id="{CEDFE6C8-D1A5-A395-B736-E32B21DC7C88}"/>
              </a:ext>
            </a:extLst>
          </p:cNvPr>
          <p:cNvSpPr>
            <a:spLocks noGrp="1"/>
          </p:cNvSpPr>
          <p:nvPr>
            <p:ph type="ftr" sz="quarter" idx="11"/>
          </p:nvPr>
        </p:nvSpPr>
        <p:spPr/>
        <p:txBody>
          <a:bodyPr/>
          <a:lstStyle/>
          <a:p>
            <a:r>
              <a:rPr lang="en-GB" noProof="0"/>
              <a:t>Name </a:t>
            </a:r>
            <a:r>
              <a:rPr lang="en-GB" noProof="0" err="1"/>
              <a:t>Namesson</a:t>
            </a:r>
            <a:r>
              <a:rPr lang="en-GB" noProof="0"/>
              <a:t> – Information class: Confidential (C3)</a:t>
            </a:r>
          </a:p>
        </p:txBody>
      </p:sp>
      <p:sp>
        <p:nvSpPr>
          <p:cNvPr id="5" name="Slide Number Placeholder 4">
            <a:extLst>
              <a:ext uri="{FF2B5EF4-FFF2-40B4-BE49-F238E27FC236}">
                <a16:creationId xmlns:a16="http://schemas.microsoft.com/office/drawing/2014/main" id="{AD3C4950-2987-1750-D17F-B110AA05B15E}"/>
              </a:ext>
            </a:extLst>
          </p:cNvPr>
          <p:cNvSpPr>
            <a:spLocks noGrp="1"/>
          </p:cNvSpPr>
          <p:nvPr>
            <p:ph type="sldNum" sz="quarter" idx="12"/>
          </p:nvPr>
        </p:nvSpPr>
        <p:spPr/>
        <p:txBody>
          <a:bodyPr/>
          <a:lstStyle/>
          <a:p>
            <a:fld id="{1E8D132F-CB07-4565-AFAB-8119C0738F44}" type="slidenum">
              <a:rPr lang="en-GB" noProof="0" smtClean="0"/>
              <a:pPr/>
              <a:t>‹#›</a:t>
            </a:fld>
            <a:endParaRPr lang="en-GB" noProof="0"/>
          </a:p>
        </p:txBody>
      </p:sp>
      <p:sp>
        <p:nvSpPr>
          <p:cNvPr id="6" name="Text Placeholder 19">
            <a:extLst>
              <a:ext uri="{FF2B5EF4-FFF2-40B4-BE49-F238E27FC236}">
                <a16:creationId xmlns:a16="http://schemas.microsoft.com/office/drawing/2014/main" id="{8E4B35C4-4182-94AA-FE6D-E0C217538856}"/>
              </a:ext>
            </a:extLst>
          </p:cNvPr>
          <p:cNvSpPr>
            <a:spLocks noGrp="1"/>
          </p:cNvSpPr>
          <p:nvPr>
            <p:ph type="body" sz="quarter" idx="13" hasCustomPrompt="1"/>
          </p:nvPr>
        </p:nvSpPr>
        <p:spPr>
          <a:xfrm>
            <a:off x="1984530" y="1921133"/>
            <a:ext cx="3333600" cy="1051200"/>
          </a:xfrm>
          <a:prstGeom prst="rect">
            <a:avLst/>
          </a:prstGeom>
        </p:spPr>
        <p:txBody>
          <a:bodyPr wrap="square" anchor="ctr"/>
          <a:lstStyle>
            <a:lvl1pPr algn="l">
              <a:buNone/>
              <a:defRPr>
                <a:latin typeface="+mj-lt"/>
              </a:defRPr>
            </a:lvl1pPr>
            <a:lvl2pPr marL="0" indent="0">
              <a:buNone/>
              <a:defRPr/>
            </a:lvl2pPr>
            <a:lvl3pPr marL="180000" indent="0">
              <a:buNone/>
              <a:defRPr/>
            </a:lvl3pPr>
            <a:lvl4pPr marL="360000" indent="0">
              <a:buNone/>
              <a:defRPr/>
            </a:lvl4pPr>
            <a:lvl5pPr marL="540000" indent="0">
              <a:buNone/>
              <a:defRPr/>
            </a:lvl5pPr>
          </a:lstStyle>
          <a:p>
            <a:pPr lvl="0"/>
            <a:r>
              <a:rPr lang="en-GB" noProof="0"/>
              <a:t>Lorem ipsum </a:t>
            </a:r>
            <a:r>
              <a:rPr lang="en-GB" noProof="0" err="1"/>
              <a:t>dolor</a:t>
            </a:r>
            <a:r>
              <a:rPr lang="en-GB" noProof="0"/>
              <a:t> sit </a:t>
            </a:r>
            <a:r>
              <a:rPr lang="en-GB" noProof="0" err="1"/>
              <a:t>amet</a:t>
            </a:r>
            <a:r>
              <a:rPr lang="en-GB" noProof="0"/>
              <a:t>, </a:t>
            </a:r>
            <a:r>
              <a:rPr lang="en-GB" noProof="0" err="1"/>
              <a:t>consectetuer</a:t>
            </a:r>
            <a:r>
              <a:rPr lang="en-GB" noProof="0"/>
              <a:t> </a:t>
            </a:r>
            <a:r>
              <a:rPr lang="en-GB" noProof="0" err="1"/>
              <a:t>adipiscing</a:t>
            </a:r>
            <a:r>
              <a:rPr lang="en-GB" noProof="0"/>
              <a:t> </a:t>
            </a:r>
            <a:r>
              <a:rPr lang="en-GB" noProof="0" err="1"/>
              <a:t>elit</a:t>
            </a:r>
            <a:r>
              <a:rPr lang="en-GB" noProof="0"/>
              <a:t>. Maecenas </a:t>
            </a:r>
            <a:r>
              <a:rPr lang="en-GB" noProof="0" err="1"/>
              <a:t>porttitor</a:t>
            </a:r>
            <a:r>
              <a:rPr lang="en-GB" noProof="0"/>
              <a:t> </a:t>
            </a:r>
            <a:r>
              <a:rPr lang="en-GB" noProof="0" err="1"/>
              <a:t>congue</a:t>
            </a:r>
            <a:r>
              <a:rPr lang="en-GB" noProof="0"/>
              <a:t> </a:t>
            </a:r>
            <a:r>
              <a:rPr lang="en-GB" noProof="0" err="1"/>
              <a:t>massa</a:t>
            </a:r>
            <a:r>
              <a:rPr lang="en-GB" noProof="0"/>
              <a:t>. </a:t>
            </a:r>
            <a:r>
              <a:rPr lang="en-GB" noProof="0" err="1"/>
              <a:t>Fusce</a:t>
            </a:r>
            <a:r>
              <a:rPr lang="en-GB" noProof="0"/>
              <a:t> </a:t>
            </a:r>
            <a:r>
              <a:rPr lang="en-GB" noProof="0" err="1"/>
              <a:t>posuere</a:t>
            </a:r>
            <a:r>
              <a:rPr lang="en-GB" noProof="0"/>
              <a:t>, magna </a:t>
            </a:r>
            <a:r>
              <a:rPr lang="en-GB" noProof="0" err="1"/>
              <a:t>sed</a:t>
            </a:r>
            <a:r>
              <a:rPr lang="en-GB" noProof="0"/>
              <a:t> pulvinar </a:t>
            </a:r>
            <a:r>
              <a:rPr lang="en-GB" noProof="0" err="1"/>
              <a:t>ultricies</a:t>
            </a:r>
            <a:r>
              <a:rPr lang="en-GB" noProof="0"/>
              <a:t>, </a:t>
            </a:r>
            <a:r>
              <a:rPr lang="en-GB" noProof="0" err="1"/>
              <a:t>purus</a:t>
            </a:r>
            <a:r>
              <a:rPr lang="en-GB" noProof="0"/>
              <a:t> </a:t>
            </a:r>
            <a:r>
              <a:rPr lang="en-GB" noProof="0" err="1"/>
              <a:t>lectus</a:t>
            </a:r>
            <a:r>
              <a:rPr lang="en-GB" noProof="0"/>
              <a:t> </a:t>
            </a:r>
            <a:r>
              <a:rPr lang="en-GB" noProof="0" err="1"/>
              <a:t>malesuada</a:t>
            </a:r>
            <a:r>
              <a:rPr lang="en-GB" noProof="0"/>
              <a:t> libero, sit </a:t>
            </a:r>
            <a:r>
              <a:rPr lang="en-GB" noProof="0" err="1"/>
              <a:t>amet</a:t>
            </a:r>
            <a:r>
              <a:rPr lang="en-GB" noProof="0"/>
              <a:t> </a:t>
            </a:r>
            <a:r>
              <a:rPr lang="en-GB" noProof="0" err="1"/>
              <a:t>commodo</a:t>
            </a:r>
            <a:r>
              <a:rPr lang="en-GB" noProof="0"/>
              <a:t> magna eros </a:t>
            </a:r>
            <a:r>
              <a:rPr lang="en-GB" noProof="0" err="1"/>
              <a:t>quis</a:t>
            </a:r>
            <a:r>
              <a:rPr lang="en-GB" noProof="0"/>
              <a:t> </a:t>
            </a:r>
            <a:r>
              <a:rPr lang="en-GB" noProof="0" err="1"/>
              <a:t>urna</a:t>
            </a:r>
            <a:r>
              <a:rPr lang="en-GB" noProof="0"/>
              <a:t>. Nunc </a:t>
            </a:r>
            <a:r>
              <a:rPr lang="en-GB" noProof="0" err="1"/>
              <a:t>viverra</a:t>
            </a:r>
            <a:r>
              <a:rPr lang="en-GB" noProof="0"/>
              <a:t> </a:t>
            </a:r>
            <a:r>
              <a:rPr lang="en-GB" noProof="0" err="1"/>
              <a:t>imperdiet</a:t>
            </a:r>
            <a:r>
              <a:rPr lang="en-GB" noProof="0"/>
              <a:t> </a:t>
            </a:r>
            <a:r>
              <a:rPr lang="en-GB" noProof="0" err="1"/>
              <a:t>enim</a:t>
            </a:r>
            <a:r>
              <a:rPr lang="en-GB" noProof="0"/>
              <a:t>. </a:t>
            </a:r>
            <a:r>
              <a:rPr lang="en-GB" noProof="0" err="1"/>
              <a:t>Fusce</a:t>
            </a:r>
            <a:r>
              <a:rPr lang="en-GB" noProof="0"/>
              <a:t> est. </a:t>
            </a:r>
            <a:r>
              <a:rPr lang="en-GB" noProof="0" err="1"/>
              <a:t>Vivamus</a:t>
            </a:r>
            <a:r>
              <a:rPr lang="en-GB" noProof="0"/>
              <a:t> a </a:t>
            </a:r>
            <a:r>
              <a:rPr lang="en-GB" noProof="0" err="1"/>
              <a:t>tellus</a:t>
            </a:r>
            <a:r>
              <a:rPr lang="en-GB" noProof="0"/>
              <a:t>.</a:t>
            </a:r>
          </a:p>
        </p:txBody>
      </p:sp>
      <p:sp>
        <p:nvSpPr>
          <p:cNvPr id="7" name="Picture Placeholder 24">
            <a:extLst>
              <a:ext uri="{FF2B5EF4-FFF2-40B4-BE49-F238E27FC236}">
                <a16:creationId xmlns:a16="http://schemas.microsoft.com/office/drawing/2014/main" id="{DB0170A2-D1D9-5051-AB9A-D028F75591F5}"/>
              </a:ext>
            </a:extLst>
          </p:cNvPr>
          <p:cNvSpPr>
            <a:spLocks noGrp="1"/>
          </p:cNvSpPr>
          <p:nvPr>
            <p:ph type="pic" sz="quarter" idx="14" hasCustomPrompt="1"/>
          </p:nvPr>
        </p:nvSpPr>
        <p:spPr>
          <a:xfrm>
            <a:off x="550800" y="1921133"/>
            <a:ext cx="1051200" cy="1051200"/>
          </a:xfrm>
          <a:prstGeom prst="ellipse">
            <a:avLst/>
          </a:prstGeom>
        </p:spPr>
        <p:txBody>
          <a:bodyPr wrap="square"/>
          <a:lstStyle>
            <a:lvl1pPr algn="l">
              <a:defRPr sz="1100"/>
            </a:lvl1pPr>
          </a:lstStyle>
          <a:p>
            <a:r>
              <a:rPr lang="en-GB" noProof="0"/>
              <a:t>Click on the icon to add a picture</a:t>
            </a:r>
          </a:p>
        </p:txBody>
      </p:sp>
      <p:sp>
        <p:nvSpPr>
          <p:cNvPr id="12" name="Text Placeholder 19">
            <a:extLst>
              <a:ext uri="{FF2B5EF4-FFF2-40B4-BE49-F238E27FC236}">
                <a16:creationId xmlns:a16="http://schemas.microsoft.com/office/drawing/2014/main" id="{C09E565E-AF5A-59FC-0082-5941B61F0958}"/>
              </a:ext>
            </a:extLst>
          </p:cNvPr>
          <p:cNvSpPr>
            <a:spLocks noGrp="1"/>
          </p:cNvSpPr>
          <p:nvPr>
            <p:ph type="body" sz="quarter" idx="17" hasCustomPrompt="1"/>
          </p:nvPr>
        </p:nvSpPr>
        <p:spPr>
          <a:xfrm>
            <a:off x="1984530" y="3242046"/>
            <a:ext cx="3333600" cy="1051200"/>
          </a:xfrm>
          <a:prstGeom prst="rect">
            <a:avLst/>
          </a:prstGeom>
        </p:spPr>
        <p:txBody>
          <a:bodyPr wrap="square" anchor="ctr"/>
          <a:lstStyle>
            <a:lvl1pPr algn="l">
              <a:buNone/>
              <a:defRPr>
                <a:latin typeface="+mj-lt"/>
              </a:defRPr>
            </a:lvl1pPr>
            <a:lvl2pPr marL="0" indent="0">
              <a:buNone/>
              <a:defRPr/>
            </a:lvl2pPr>
            <a:lvl3pPr marL="180000" indent="0">
              <a:buNone/>
              <a:defRPr/>
            </a:lvl3pPr>
            <a:lvl4pPr marL="360000" indent="0">
              <a:buNone/>
              <a:defRPr/>
            </a:lvl4pPr>
            <a:lvl5pPr marL="540000" indent="0">
              <a:buNone/>
              <a:defRPr/>
            </a:lvl5pPr>
          </a:lstStyle>
          <a:p>
            <a:pPr lvl="0"/>
            <a:r>
              <a:rPr lang="en-GB" noProof="0"/>
              <a:t>Lorem ipsum </a:t>
            </a:r>
            <a:r>
              <a:rPr lang="en-GB" noProof="0" err="1"/>
              <a:t>dolor</a:t>
            </a:r>
            <a:r>
              <a:rPr lang="en-GB" noProof="0"/>
              <a:t> sit </a:t>
            </a:r>
            <a:r>
              <a:rPr lang="en-GB" noProof="0" err="1"/>
              <a:t>amet</a:t>
            </a:r>
            <a:r>
              <a:rPr lang="en-GB" noProof="0"/>
              <a:t>, </a:t>
            </a:r>
            <a:r>
              <a:rPr lang="en-GB" noProof="0" err="1"/>
              <a:t>consectetuer</a:t>
            </a:r>
            <a:r>
              <a:rPr lang="en-GB" noProof="0"/>
              <a:t> </a:t>
            </a:r>
            <a:r>
              <a:rPr lang="en-GB" noProof="0" err="1"/>
              <a:t>adipiscing</a:t>
            </a:r>
            <a:r>
              <a:rPr lang="en-GB" noProof="0"/>
              <a:t> </a:t>
            </a:r>
            <a:r>
              <a:rPr lang="en-GB" noProof="0" err="1"/>
              <a:t>elit</a:t>
            </a:r>
            <a:r>
              <a:rPr lang="en-GB" noProof="0"/>
              <a:t>. Maecenas </a:t>
            </a:r>
            <a:r>
              <a:rPr lang="en-GB" noProof="0" err="1"/>
              <a:t>porttitor</a:t>
            </a:r>
            <a:r>
              <a:rPr lang="en-GB" noProof="0"/>
              <a:t> </a:t>
            </a:r>
            <a:r>
              <a:rPr lang="en-GB" noProof="0" err="1"/>
              <a:t>congue</a:t>
            </a:r>
            <a:r>
              <a:rPr lang="en-GB" noProof="0"/>
              <a:t> </a:t>
            </a:r>
            <a:r>
              <a:rPr lang="en-GB" noProof="0" err="1"/>
              <a:t>massa</a:t>
            </a:r>
            <a:r>
              <a:rPr lang="en-GB" noProof="0"/>
              <a:t>. </a:t>
            </a:r>
            <a:r>
              <a:rPr lang="en-GB" noProof="0" err="1"/>
              <a:t>Fusce</a:t>
            </a:r>
            <a:r>
              <a:rPr lang="en-GB" noProof="0"/>
              <a:t> </a:t>
            </a:r>
            <a:r>
              <a:rPr lang="en-GB" noProof="0" err="1"/>
              <a:t>posuere</a:t>
            </a:r>
            <a:r>
              <a:rPr lang="en-GB" noProof="0"/>
              <a:t>, magna </a:t>
            </a:r>
            <a:r>
              <a:rPr lang="en-GB" noProof="0" err="1"/>
              <a:t>sed</a:t>
            </a:r>
            <a:r>
              <a:rPr lang="en-GB" noProof="0"/>
              <a:t> pulvinar </a:t>
            </a:r>
            <a:r>
              <a:rPr lang="en-GB" noProof="0" err="1"/>
              <a:t>ultricies</a:t>
            </a:r>
            <a:r>
              <a:rPr lang="en-GB" noProof="0"/>
              <a:t>, </a:t>
            </a:r>
            <a:r>
              <a:rPr lang="en-GB" noProof="0" err="1"/>
              <a:t>purus</a:t>
            </a:r>
            <a:r>
              <a:rPr lang="en-GB" noProof="0"/>
              <a:t> </a:t>
            </a:r>
            <a:r>
              <a:rPr lang="en-GB" noProof="0" err="1"/>
              <a:t>lectus</a:t>
            </a:r>
            <a:r>
              <a:rPr lang="en-GB" noProof="0"/>
              <a:t> </a:t>
            </a:r>
            <a:r>
              <a:rPr lang="en-GB" noProof="0" err="1"/>
              <a:t>malesuada</a:t>
            </a:r>
            <a:r>
              <a:rPr lang="en-GB" noProof="0"/>
              <a:t> libero, sit </a:t>
            </a:r>
            <a:r>
              <a:rPr lang="en-GB" noProof="0" err="1"/>
              <a:t>amet</a:t>
            </a:r>
            <a:r>
              <a:rPr lang="en-GB" noProof="0"/>
              <a:t> </a:t>
            </a:r>
            <a:r>
              <a:rPr lang="en-GB" noProof="0" err="1"/>
              <a:t>commodo</a:t>
            </a:r>
            <a:r>
              <a:rPr lang="en-GB" noProof="0"/>
              <a:t> magna eros </a:t>
            </a:r>
            <a:r>
              <a:rPr lang="en-GB" noProof="0" err="1"/>
              <a:t>quis</a:t>
            </a:r>
            <a:r>
              <a:rPr lang="en-GB" noProof="0"/>
              <a:t> </a:t>
            </a:r>
            <a:r>
              <a:rPr lang="en-GB" noProof="0" err="1"/>
              <a:t>urna</a:t>
            </a:r>
            <a:r>
              <a:rPr lang="en-GB" noProof="0"/>
              <a:t>. Nunc </a:t>
            </a:r>
            <a:r>
              <a:rPr lang="en-GB" noProof="0" err="1"/>
              <a:t>viverra</a:t>
            </a:r>
            <a:r>
              <a:rPr lang="en-GB" noProof="0"/>
              <a:t> </a:t>
            </a:r>
            <a:r>
              <a:rPr lang="en-GB" noProof="0" err="1"/>
              <a:t>imperdiet</a:t>
            </a:r>
            <a:r>
              <a:rPr lang="en-GB" noProof="0"/>
              <a:t> </a:t>
            </a:r>
            <a:r>
              <a:rPr lang="en-GB" noProof="0" err="1"/>
              <a:t>enim</a:t>
            </a:r>
            <a:r>
              <a:rPr lang="en-GB" noProof="0"/>
              <a:t>. </a:t>
            </a:r>
            <a:r>
              <a:rPr lang="en-GB" noProof="0" err="1"/>
              <a:t>Fusce</a:t>
            </a:r>
            <a:r>
              <a:rPr lang="en-GB" noProof="0"/>
              <a:t> est. </a:t>
            </a:r>
            <a:r>
              <a:rPr lang="en-GB" noProof="0" err="1"/>
              <a:t>Vivamus</a:t>
            </a:r>
            <a:r>
              <a:rPr lang="en-GB" noProof="0"/>
              <a:t> a </a:t>
            </a:r>
            <a:r>
              <a:rPr lang="en-GB" noProof="0" err="1"/>
              <a:t>tellus</a:t>
            </a:r>
            <a:r>
              <a:rPr lang="en-GB" noProof="0"/>
              <a:t>.</a:t>
            </a:r>
          </a:p>
        </p:txBody>
      </p:sp>
      <p:sp>
        <p:nvSpPr>
          <p:cNvPr id="13" name="Picture Placeholder 24">
            <a:extLst>
              <a:ext uri="{FF2B5EF4-FFF2-40B4-BE49-F238E27FC236}">
                <a16:creationId xmlns:a16="http://schemas.microsoft.com/office/drawing/2014/main" id="{3C0A61C6-EE25-9063-9BA4-4E95AD0FA049}"/>
              </a:ext>
            </a:extLst>
          </p:cNvPr>
          <p:cNvSpPr>
            <a:spLocks noGrp="1"/>
          </p:cNvSpPr>
          <p:nvPr>
            <p:ph type="pic" sz="quarter" idx="18" hasCustomPrompt="1"/>
          </p:nvPr>
        </p:nvSpPr>
        <p:spPr>
          <a:xfrm>
            <a:off x="550800" y="3242046"/>
            <a:ext cx="1051200" cy="1051200"/>
          </a:xfrm>
          <a:prstGeom prst="ellipse">
            <a:avLst/>
          </a:prstGeom>
        </p:spPr>
        <p:txBody>
          <a:bodyPr wrap="square"/>
          <a:lstStyle>
            <a:lvl1pPr algn="l">
              <a:defRPr sz="1100"/>
            </a:lvl1pPr>
          </a:lstStyle>
          <a:p>
            <a:r>
              <a:rPr lang="en-GB" noProof="0"/>
              <a:t>Click on the icon to add a picture</a:t>
            </a:r>
          </a:p>
        </p:txBody>
      </p:sp>
      <p:sp>
        <p:nvSpPr>
          <p:cNvPr id="15" name="Text Placeholder 19">
            <a:extLst>
              <a:ext uri="{FF2B5EF4-FFF2-40B4-BE49-F238E27FC236}">
                <a16:creationId xmlns:a16="http://schemas.microsoft.com/office/drawing/2014/main" id="{D949CC91-6011-10F6-64F3-0930554F8D79}"/>
              </a:ext>
            </a:extLst>
          </p:cNvPr>
          <p:cNvSpPr>
            <a:spLocks noGrp="1"/>
          </p:cNvSpPr>
          <p:nvPr>
            <p:ph type="body" sz="quarter" idx="19" hasCustomPrompt="1"/>
          </p:nvPr>
        </p:nvSpPr>
        <p:spPr>
          <a:xfrm>
            <a:off x="1984530" y="4562959"/>
            <a:ext cx="3333600" cy="1051200"/>
          </a:xfrm>
          <a:prstGeom prst="rect">
            <a:avLst/>
          </a:prstGeom>
        </p:spPr>
        <p:txBody>
          <a:bodyPr wrap="square" anchor="ctr"/>
          <a:lstStyle>
            <a:lvl1pPr algn="l">
              <a:buNone/>
              <a:defRPr>
                <a:latin typeface="+mj-lt"/>
              </a:defRPr>
            </a:lvl1pPr>
            <a:lvl2pPr marL="0" indent="0">
              <a:buNone/>
              <a:defRPr/>
            </a:lvl2pPr>
            <a:lvl3pPr marL="180000" indent="0">
              <a:buNone/>
              <a:defRPr/>
            </a:lvl3pPr>
            <a:lvl4pPr marL="360000" indent="0">
              <a:buNone/>
              <a:defRPr/>
            </a:lvl4pPr>
            <a:lvl5pPr marL="540000" indent="0">
              <a:buNone/>
              <a:defRPr/>
            </a:lvl5pPr>
          </a:lstStyle>
          <a:p>
            <a:pPr lvl="0"/>
            <a:r>
              <a:rPr lang="en-GB" noProof="0"/>
              <a:t>Lorem ipsum </a:t>
            </a:r>
            <a:r>
              <a:rPr lang="en-GB" noProof="0" err="1"/>
              <a:t>dolor</a:t>
            </a:r>
            <a:r>
              <a:rPr lang="en-GB" noProof="0"/>
              <a:t> sit </a:t>
            </a:r>
            <a:r>
              <a:rPr lang="en-GB" noProof="0" err="1"/>
              <a:t>amet</a:t>
            </a:r>
            <a:r>
              <a:rPr lang="en-GB" noProof="0"/>
              <a:t>, </a:t>
            </a:r>
            <a:r>
              <a:rPr lang="en-GB" noProof="0" err="1"/>
              <a:t>consectetuer</a:t>
            </a:r>
            <a:r>
              <a:rPr lang="en-GB" noProof="0"/>
              <a:t> </a:t>
            </a:r>
            <a:r>
              <a:rPr lang="en-GB" noProof="0" err="1"/>
              <a:t>adipiscing</a:t>
            </a:r>
            <a:r>
              <a:rPr lang="en-GB" noProof="0"/>
              <a:t> </a:t>
            </a:r>
            <a:r>
              <a:rPr lang="en-GB" noProof="0" err="1"/>
              <a:t>elit</a:t>
            </a:r>
            <a:r>
              <a:rPr lang="en-GB" noProof="0"/>
              <a:t>. Maecenas </a:t>
            </a:r>
            <a:r>
              <a:rPr lang="en-GB" noProof="0" err="1"/>
              <a:t>porttitor</a:t>
            </a:r>
            <a:r>
              <a:rPr lang="en-GB" noProof="0"/>
              <a:t> </a:t>
            </a:r>
            <a:r>
              <a:rPr lang="en-GB" noProof="0" err="1"/>
              <a:t>congue</a:t>
            </a:r>
            <a:r>
              <a:rPr lang="en-GB" noProof="0"/>
              <a:t> </a:t>
            </a:r>
            <a:r>
              <a:rPr lang="en-GB" noProof="0" err="1"/>
              <a:t>massa</a:t>
            </a:r>
            <a:r>
              <a:rPr lang="en-GB" noProof="0"/>
              <a:t>. </a:t>
            </a:r>
            <a:r>
              <a:rPr lang="en-GB" noProof="0" err="1"/>
              <a:t>Fusce</a:t>
            </a:r>
            <a:r>
              <a:rPr lang="en-GB" noProof="0"/>
              <a:t> </a:t>
            </a:r>
            <a:r>
              <a:rPr lang="en-GB" noProof="0" err="1"/>
              <a:t>posuere</a:t>
            </a:r>
            <a:r>
              <a:rPr lang="en-GB" noProof="0"/>
              <a:t>, magna </a:t>
            </a:r>
            <a:r>
              <a:rPr lang="en-GB" noProof="0" err="1"/>
              <a:t>sed</a:t>
            </a:r>
            <a:r>
              <a:rPr lang="en-GB" noProof="0"/>
              <a:t> pulvinar </a:t>
            </a:r>
            <a:r>
              <a:rPr lang="en-GB" noProof="0" err="1"/>
              <a:t>ultricies</a:t>
            </a:r>
            <a:r>
              <a:rPr lang="en-GB" noProof="0"/>
              <a:t>, </a:t>
            </a:r>
            <a:r>
              <a:rPr lang="en-GB" noProof="0" err="1"/>
              <a:t>purus</a:t>
            </a:r>
            <a:r>
              <a:rPr lang="en-GB" noProof="0"/>
              <a:t> </a:t>
            </a:r>
            <a:r>
              <a:rPr lang="en-GB" noProof="0" err="1"/>
              <a:t>lectus</a:t>
            </a:r>
            <a:r>
              <a:rPr lang="en-GB" noProof="0"/>
              <a:t> </a:t>
            </a:r>
            <a:r>
              <a:rPr lang="en-GB" noProof="0" err="1"/>
              <a:t>malesuada</a:t>
            </a:r>
            <a:r>
              <a:rPr lang="en-GB" noProof="0"/>
              <a:t> libero, sit </a:t>
            </a:r>
            <a:r>
              <a:rPr lang="en-GB" noProof="0" err="1"/>
              <a:t>amet</a:t>
            </a:r>
            <a:r>
              <a:rPr lang="en-GB" noProof="0"/>
              <a:t> </a:t>
            </a:r>
            <a:r>
              <a:rPr lang="en-GB" noProof="0" err="1"/>
              <a:t>commodo</a:t>
            </a:r>
            <a:r>
              <a:rPr lang="en-GB" noProof="0"/>
              <a:t> magna eros </a:t>
            </a:r>
            <a:r>
              <a:rPr lang="en-GB" noProof="0" err="1"/>
              <a:t>quis</a:t>
            </a:r>
            <a:r>
              <a:rPr lang="en-GB" noProof="0"/>
              <a:t> </a:t>
            </a:r>
            <a:r>
              <a:rPr lang="en-GB" noProof="0" err="1"/>
              <a:t>urna</a:t>
            </a:r>
            <a:r>
              <a:rPr lang="en-GB" noProof="0"/>
              <a:t>. Nunc </a:t>
            </a:r>
            <a:r>
              <a:rPr lang="en-GB" noProof="0" err="1"/>
              <a:t>viverra</a:t>
            </a:r>
            <a:r>
              <a:rPr lang="en-GB" noProof="0"/>
              <a:t> </a:t>
            </a:r>
            <a:r>
              <a:rPr lang="en-GB" noProof="0" err="1"/>
              <a:t>imperdiet</a:t>
            </a:r>
            <a:r>
              <a:rPr lang="en-GB" noProof="0"/>
              <a:t> </a:t>
            </a:r>
            <a:r>
              <a:rPr lang="en-GB" noProof="0" err="1"/>
              <a:t>enim</a:t>
            </a:r>
            <a:r>
              <a:rPr lang="en-GB" noProof="0"/>
              <a:t>. </a:t>
            </a:r>
            <a:r>
              <a:rPr lang="en-GB" noProof="0" err="1"/>
              <a:t>Fusce</a:t>
            </a:r>
            <a:r>
              <a:rPr lang="en-GB" noProof="0"/>
              <a:t> est. </a:t>
            </a:r>
            <a:r>
              <a:rPr lang="en-GB" noProof="0" err="1"/>
              <a:t>Vivamus</a:t>
            </a:r>
            <a:r>
              <a:rPr lang="en-GB" noProof="0"/>
              <a:t> a </a:t>
            </a:r>
            <a:r>
              <a:rPr lang="en-GB" noProof="0" err="1"/>
              <a:t>tellus</a:t>
            </a:r>
            <a:r>
              <a:rPr lang="en-GB" noProof="0"/>
              <a:t>.</a:t>
            </a:r>
          </a:p>
        </p:txBody>
      </p:sp>
      <p:sp>
        <p:nvSpPr>
          <p:cNvPr id="16" name="Picture Placeholder 24">
            <a:extLst>
              <a:ext uri="{FF2B5EF4-FFF2-40B4-BE49-F238E27FC236}">
                <a16:creationId xmlns:a16="http://schemas.microsoft.com/office/drawing/2014/main" id="{6993F083-99F4-37F4-F73B-A9FCE8B943A7}"/>
              </a:ext>
            </a:extLst>
          </p:cNvPr>
          <p:cNvSpPr>
            <a:spLocks noGrp="1"/>
          </p:cNvSpPr>
          <p:nvPr>
            <p:ph type="pic" sz="quarter" idx="20" hasCustomPrompt="1"/>
          </p:nvPr>
        </p:nvSpPr>
        <p:spPr>
          <a:xfrm>
            <a:off x="550800" y="4562959"/>
            <a:ext cx="1051200" cy="1051200"/>
          </a:xfrm>
          <a:prstGeom prst="ellipse">
            <a:avLst/>
          </a:prstGeom>
        </p:spPr>
        <p:txBody>
          <a:bodyPr wrap="square"/>
          <a:lstStyle>
            <a:lvl1pPr algn="l">
              <a:defRPr sz="1100"/>
            </a:lvl1pPr>
          </a:lstStyle>
          <a:p>
            <a:r>
              <a:rPr lang="en-GB" noProof="0"/>
              <a:t>Click on the icon to add a picture</a:t>
            </a:r>
          </a:p>
        </p:txBody>
      </p:sp>
      <p:sp>
        <p:nvSpPr>
          <p:cNvPr id="14" name="Text Placeholder 19">
            <a:extLst>
              <a:ext uri="{FF2B5EF4-FFF2-40B4-BE49-F238E27FC236}">
                <a16:creationId xmlns:a16="http://schemas.microsoft.com/office/drawing/2014/main" id="{BAFFEB6C-C68C-11F7-ACBE-74DDDD8952AF}"/>
              </a:ext>
            </a:extLst>
          </p:cNvPr>
          <p:cNvSpPr>
            <a:spLocks noGrp="1"/>
          </p:cNvSpPr>
          <p:nvPr>
            <p:ph type="body" sz="quarter" idx="21" hasCustomPrompt="1"/>
          </p:nvPr>
        </p:nvSpPr>
        <p:spPr>
          <a:xfrm>
            <a:off x="7892130" y="1921133"/>
            <a:ext cx="3333600" cy="1051200"/>
          </a:xfrm>
          <a:prstGeom prst="rect">
            <a:avLst/>
          </a:prstGeom>
        </p:spPr>
        <p:txBody>
          <a:bodyPr wrap="square" anchor="ctr"/>
          <a:lstStyle>
            <a:lvl1pPr algn="l">
              <a:buNone/>
              <a:defRPr>
                <a:latin typeface="+mj-lt"/>
              </a:defRPr>
            </a:lvl1pPr>
            <a:lvl2pPr marL="0" indent="0">
              <a:buNone/>
              <a:defRPr/>
            </a:lvl2pPr>
            <a:lvl3pPr marL="180000" indent="0">
              <a:buNone/>
              <a:defRPr/>
            </a:lvl3pPr>
            <a:lvl4pPr marL="360000" indent="0">
              <a:buNone/>
              <a:defRPr/>
            </a:lvl4pPr>
            <a:lvl5pPr marL="540000" indent="0">
              <a:buNone/>
              <a:defRPr/>
            </a:lvl5pPr>
          </a:lstStyle>
          <a:p>
            <a:pPr lvl="0"/>
            <a:r>
              <a:rPr lang="en-GB" noProof="0"/>
              <a:t>Lorem ipsum </a:t>
            </a:r>
            <a:r>
              <a:rPr lang="en-GB" noProof="0" err="1"/>
              <a:t>dolor</a:t>
            </a:r>
            <a:r>
              <a:rPr lang="en-GB" noProof="0"/>
              <a:t> sit </a:t>
            </a:r>
            <a:r>
              <a:rPr lang="en-GB" noProof="0" err="1"/>
              <a:t>amet</a:t>
            </a:r>
            <a:r>
              <a:rPr lang="en-GB" noProof="0"/>
              <a:t>, </a:t>
            </a:r>
            <a:r>
              <a:rPr lang="en-GB" noProof="0" err="1"/>
              <a:t>consectetuer</a:t>
            </a:r>
            <a:r>
              <a:rPr lang="en-GB" noProof="0"/>
              <a:t> </a:t>
            </a:r>
            <a:r>
              <a:rPr lang="en-GB" noProof="0" err="1"/>
              <a:t>adipiscing</a:t>
            </a:r>
            <a:r>
              <a:rPr lang="en-GB" noProof="0"/>
              <a:t> </a:t>
            </a:r>
            <a:r>
              <a:rPr lang="en-GB" noProof="0" err="1"/>
              <a:t>elit</a:t>
            </a:r>
            <a:r>
              <a:rPr lang="en-GB" noProof="0"/>
              <a:t>. Maecenas </a:t>
            </a:r>
            <a:r>
              <a:rPr lang="en-GB" noProof="0" err="1"/>
              <a:t>porttitor</a:t>
            </a:r>
            <a:r>
              <a:rPr lang="en-GB" noProof="0"/>
              <a:t> </a:t>
            </a:r>
            <a:r>
              <a:rPr lang="en-GB" noProof="0" err="1"/>
              <a:t>congue</a:t>
            </a:r>
            <a:r>
              <a:rPr lang="en-GB" noProof="0"/>
              <a:t> </a:t>
            </a:r>
            <a:r>
              <a:rPr lang="en-GB" noProof="0" err="1"/>
              <a:t>massa</a:t>
            </a:r>
            <a:r>
              <a:rPr lang="en-GB" noProof="0"/>
              <a:t>. </a:t>
            </a:r>
            <a:r>
              <a:rPr lang="en-GB" noProof="0" err="1"/>
              <a:t>Fusce</a:t>
            </a:r>
            <a:r>
              <a:rPr lang="en-GB" noProof="0"/>
              <a:t> </a:t>
            </a:r>
            <a:r>
              <a:rPr lang="en-GB" noProof="0" err="1"/>
              <a:t>posuere</a:t>
            </a:r>
            <a:r>
              <a:rPr lang="en-GB" noProof="0"/>
              <a:t>, magna </a:t>
            </a:r>
            <a:r>
              <a:rPr lang="en-GB" noProof="0" err="1"/>
              <a:t>sed</a:t>
            </a:r>
            <a:r>
              <a:rPr lang="en-GB" noProof="0"/>
              <a:t> pulvinar </a:t>
            </a:r>
            <a:r>
              <a:rPr lang="en-GB" noProof="0" err="1"/>
              <a:t>ultricies</a:t>
            </a:r>
            <a:r>
              <a:rPr lang="en-GB" noProof="0"/>
              <a:t>, </a:t>
            </a:r>
            <a:r>
              <a:rPr lang="en-GB" noProof="0" err="1"/>
              <a:t>purus</a:t>
            </a:r>
            <a:r>
              <a:rPr lang="en-GB" noProof="0"/>
              <a:t> </a:t>
            </a:r>
            <a:r>
              <a:rPr lang="en-GB" noProof="0" err="1"/>
              <a:t>lectus</a:t>
            </a:r>
            <a:r>
              <a:rPr lang="en-GB" noProof="0"/>
              <a:t> </a:t>
            </a:r>
            <a:r>
              <a:rPr lang="en-GB" noProof="0" err="1"/>
              <a:t>malesuada</a:t>
            </a:r>
            <a:r>
              <a:rPr lang="en-GB" noProof="0"/>
              <a:t> libero, sit </a:t>
            </a:r>
            <a:r>
              <a:rPr lang="en-GB" noProof="0" err="1"/>
              <a:t>amet</a:t>
            </a:r>
            <a:r>
              <a:rPr lang="en-GB" noProof="0"/>
              <a:t> </a:t>
            </a:r>
            <a:r>
              <a:rPr lang="en-GB" noProof="0" err="1"/>
              <a:t>commodo</a:t>
            </a:r>
            <a:r>
              <a:rPr lang="en-GB" noProof="0"/>
              <a:t> magna eros </a:t>
            </a:r>
            <a:r>
              <a:rPr lang="en-GB" noProof="0" err="1"/>
              <a:t>quis</a:t>
            </a:r>
            <a:r>
              <a:rPr lang="en-GB" noProof="0"/>
              <a:t> </a:t>
            </a:r>
            <a:r>
              <a:rPr lang="en-GB" noProof="0" err="1"/>
              <a:t>urna</a:t>
            </a:r>
            <a:r>
              <a:rPr lang="en-GB" noProof="0"/>
              <a:t>. Nunc </a:t>
            </a:r>
            <a:r>
              <a:rPr lang="en-GB" noProof="0" err="1"/>
              <a:t>viverra</a:t>
            </a:r>
            <a:r>
              <a:rPr lang="en-GB" noProof="0"/>
              <a:t> </a:t>
            </a:r>
            <a:r>
              <a:rPr lang="en-GB" noProof="0" err="1"/>
              <a:t>imperdiet</a:t>
            </a:r>
            <a:r>
              <a:rPr lang="en-GB" noProof="0"/>
              <a:t> </a:t>
            </a:r>
            <a:r>
              <a:rPr lang="en-GB" noProof="0" err="1"/>
              <a:t>enim</a:t>
            </a:r>
            <a:r>
              <a:rPr lang="en-GB" noProof="0"/>
              <a:t>. </a:t>
            </a:r>
            <a:r>
              <a:rPr lang="en-GB" noProof="0" err="1"/>
              <a:t>Fusce</a:t>
            </a:r>
            <a:r>
              <a:rPr lang="en-GB" noProof="0"/>
              <a:t> est. </a:t>
            </a:r>
            <a:r>
              <a:rPr lang="en-GB" noProof="0" err="1"/>
              <a:t>Vivamus</a:t>
            </a:r>
            <a:r>
              <a:rPr lang="en-GB" noProof="0"/>
              <a:t> a </a:t>
            </a:r>
            <a:r>
              <a:rPr lang="en-GB" noProof="0" err="1"/>
              <a:t>tellus</a:t>
            </a:r>
            <a:r>
              <a:rPr lang="en-GB" noProof="0"/>
              <a:t>.</a:t>
            </a:r>
          </a:p>
        </p:txBody>
      </p:sp>
      <p:sp>
        <p:nvSpPr>
          <p:cNvPr id="17" name="Picture Placeholder 24">
            <a:extLst>
              <a:ext uri="{FF2B5EF4-FFF2-40B4-BE49-F238E27FC236}">
                <a16:creationId xmlns:a16="http://schemas.microsoft.com/office/drawing/2014/main" id="{3259F79E-7053-4A47-B00A-7CB5BEEBDD24}"/>
              </a:ext>
            </a:extLst>
          </p:cNvPr>
          <p:cNvSpPr>
            <a:spLocks noGrp="1"/>
          </p:cNvSpPr>
          <p:nvPr>
            <p:ph type="pic" sz="quarter" idx="22" hasCustomPrompt="1"/>
          </p:nvPr>
        </p:nvSpPr>
        <p:spPr>
          <a:xfrm>
            <a:off x="6458400" y="1921133"/>
            <a:ext cx="1051200" cy="1051200"/>
          </a:xfrm>
          <a:prstGeom prst="ellipse">
            <a:avLst/>
          </a:prstGeom>
        </p:spPr>
        <p:txBody>
          <a:bodyPr wrap="square"/>
          <a:lstStyle>
            <a:lvl1pPr algn="l">
              <a:defRPr sz="1100"/>
            </a:lvl1pPr>
          </a:lstStyle>
          <a:p>
            <a:r>
              <a:rPr lang="en-GB" noProof="0"/>
              <a:t>Click on the icon to add a picture</a:t>
            </a:r>
          </a:p>
        </p:txBody>
      </p:sp>
      <p:sp>
        <p:nvSpPr>
          <p:cNvPr id="22" name="Text Placeholder 19">
            <a:extLst>
              <a:ext uri="{FF2B5EF4-FFF2-40B4-BE49-F238E27FC236}">
                <a16:creationId xmlns:a16="http://schemas.microsoft.com/office/drawing/2014/main" id="{9C6FD7ED-F171-AC52-2D86-22904480032B}"/>
              </a:ext>
            </a:extLst>
          </p:cNvPr>
          <p:cNvSpPr>
            <a:spLocks noGrp="1"/>
          </p:cNvSpPr>
          <p:nvPr>
            <p:ph type="body" sz="quarter" idx="23" hasCustomPrompt="1"/>
          </p:nvPr>
        </p:nvSpPr>
        <p:spPr>
          <a:xfrm>
            <a:off x="7892130" y="3242046"/>
            <a:ext cx="3333600" cy="1051200"/>
          </a:xfrm>
          <a:prstGeom prst="rect">
            <a:avLst/>
          </a:prstGeom>
        </p:spPr>
        <p:txBody>
          <a:bodyPr wrap="square" anchor="ctr"/>
          <a:lstStyle>
            <a:lvl1pPr algn="l">
              <a:buNone/>
              <a:defRPr>
                <a:latin typeface="+mj-lt"/>
              </a:defRPr>
            </a:lvl1pPr>
            <a:lvl2pPr marL="0" indent="0">
              <a:buNone/>
              <a:defRPr/>
            </a:lvl2pPr>
            <a:lvl3pPr marL="180000" indent="0">
              <a:buNone/>
              <a:defRPr/>
            </a:lvl3pPr>
            <a:lvl4pPr marL="360000" indent="0">
              <a:buNone/>
              <a:defRPr/>
            </a:lvl4pPr>
            <a:lvl5pPr marL="540000" indent="0">
              <a:buNone/>
              <a:defRPr/>
            </a:lvl5pPr>
          </a:lstStyle>
          <a:p>
            <a:pPr lvl="0"/>
            <a:r>
              <a:rPr lang="en-GB" noProof="0"/>
              <a:t>Lorem ipsum </a:t>
            </a:r>
            <a:r>
              <a:rPr lang="en-GB" noProof="0" err="1"/>
              <a:t>dolor</a:t>
            </a:r>
            <a:r>
              <a:rPr lang="en-GB" noProof="0"/>
              <a:t> sit </a:t>
            </a:r>
            <a:r>
              <a:rPr lang="en-GB" noProof="0" err="1"/>
              <a:t>amet</a:t>
            </a:r>
            <a:r>
              <a:rPr lang="en-GB" noProof="0"/>
              <a:t>, </a:t>
            </a:r>
            <a:r>
              <a:rPr lang="en-GB" noProof="0" err="1"/>
              <a:t>consectetuer</a:t>
            </a:r>
            <a:r>
              <a:rPr lang="en-GB" noProof="0"/>
              <a:t> </a:t>
            </a:r>
            <a:r>
              <a:rPr lang="en-GB" noProof="0" err="1"/>
              <a:t>adipiscing</a:t>
            </a:r>
            <a:r>
              <a:rPr lang="en-GB" noProof="0"/>
              <a:t> </a:t>
            </a:r>
            <a:r>
              <a:rPr lang="en-GB" noProof="0" err="1"/>
              <a:t>elit</a:t>
            </a:r>
            <a:r>
              <a:rPr lang="en-GB" noProof="0"/>
              <a:t>. Maecenas </a:t>
            </a:r>
            <a:r>
              <a:rPr lang="en-GB" noProof="0" err="1"/>
              <a:t>porttitor</a:t>
            </a:r>
            <a:r>
              <a:rPr lang="en-GB" noProof="0"/>
              <a:t> </a:t>
            </a:r>
            <a:r>
              <a:rPr lang="en-GB" noProof="0" err="1"/>
              <a:t>congue</a:t>
            </a:r>
            <a:r>
              <a:rPr lang="en-GB" noProof="0"/>
              <a:t> </a:t>
            </a:r>
            <a:r>
              <a:rPr lang="en-GB" noProof="0" err="1"/>
              <a:t>massa</a:t>
            </a:r>
            <a:r>
              <a:rPr lang="en-GB" noProof="0"/>
              <a:t>. </a:t>
            </a:r>
            <a:r>
              <a:rPr lang="en-GB" noProof="0" err="1"/>
              <a:t>Fusce</a:t>
            </a:r>
            <a:r>
              <a:rPr lang="en-GB" noProof="0"/>
              <a:t> </a:t>
            </a:r>
            <a:r>
              <a:rPr lang="en-GB" noProof="0" err="1"/>
              <a:t>posuere</a:t>
            </a:r>
            <a:r>
              <a:rPr lang="en-GB" noProof="0"/>
              <a:t>, magna </a:t>
            </a:r>
            <a:r>
              <a:rPr lang="en-GB" noProof="0" err="1"/>
              <a:t>sed</a:t>
            </a:r>
            <a:r>
              <a:rPr lang="en-GB" noProof="0"/>
              <a:t> pulvinar </a:t>
            </a:r>
            <a:r>
              <a:rPr lang="en-GB" noProof="0" err="1"/>
              <a:t>ultricies</a:t>
            </a:r>
            <a:r>
              <a:rPr lang="en-GB" noProof="0"/>
              <a:t>, </a:t>
            </a:r>
            <a:r>
              <a:rPr lang="en-GB" noProof="0" err="1"/>
              <a:t>purus</a:t>
            </a:r>
            <a:r>
              <a:rPr lang="en-GB" noProof="0"/>
              <a:t> </a:t>
            </a:r>
            <a:r>
              <a:rPr lang="en-GB" noProof="0" err="1"/>
              <a:t>lectus</a:t>
            </a:r>
            <a:r>
              <a:rPr lang="en-GB" noProof="0"/>
              <a:t> </a:t>
            </a:r>
            <a:r>
              <a:rPr lang="en-GB" noProof="0" err="1"/>
              <a:t>malesuada</a:t>
            </a:r>
            <a:r>
              <a:rPr lang="en-GB" noProof="0"/>
              <a:t> libero, sit </a:t>
            </a:r>
            <a:r>
              <a:rPr lang="en-GB" noProof="0" err="1"/>
              <a:t>amet</a:t>
            </a:r>
            <a:r>
              <a:rPr lang="en-GB" noProof="0"/>
              <a:t> </a:t>
            </a:r>
            <a:r>
              <a:rPr lang="en-GB" noProof="0" err="1"/>
              <a:t>commodo</a:t>
            </a:r>
            <a:r>
              <a:rPr lang="en-GB" noProof="0"/>
              <a:t> magna eros </a:t>
            </a:r>
            <a:r>
              <a:rPr lang="en-GB" noProof="0" err="1"/>
              <a:t>quis</a:t>
            </a:r>
            <a:r>
              <a:rPr lang="en-GB" noProof="0"/>
              <a:t> </a:t>
            </a:r>
            <a:r>
              <a:rPr lang="en-GB" noProof="0" err="1"/>
              <a:t>urna</a:t>
            </a:r>
            <a:r>
              <a:rPr lang="en-GB" noProof="0"/>
              <a:t>. Nunc </a:t>
            </a:r>
            <a:r>
              <a:rPr lang="en-GB" noProof="0" err="1"/>
              <a:t>viverra</a:t>
            </a:r>
            <a:r>
              <a:rPr lang="en-GB" noProof="0"/>
              <a:t> </a:t>
            </a:r>
            <a:r>
              <a:rPr lang="en-GB" noProof="0" err="1"/>
              <a:t>imperdiet</a:t>
            </a:r>
            <a:r>
              <a:rPr lang="en-GB" noProof="0"/>
              <a:t> </a:t>
            </a:r>
            <a:r>
              <a:rPr lang="en-GB" noProof="0" err="1"/>
              <a:t>enim</a:t>
            </a:r>
            <a:r>
              <a:rPr lang="en-GB" noProof="0"/>
              <a:t>. </a:t>
            </a:r>
            <a:r>
              <a:rPr lang="en-GB" noProof="0" err="1"/>
              <a:t>Fusce</a:t>
            </a:r>
            <a:r>
              <a:rPr lang="en-GB" noProof="0"/>
              <a:t> est. </a:t>
            </a:r>
            <a:r>
              <a:rPr lang="en-GB" noProof="0" err="1"/>
              <a:t>Vivamus</a:t>
            </a:r>
            <a:r>
              <a:rPr lang="en-GB" noProof="0"/>
              <a:t> a </a:t>
            </a:r>
            <a:r>
              <a:rPr lang="en-GB" noProof="0" err="1"/>
              <a:t>tellus</a:t>
            </a:r>
            <a:r>
              <a:rPr lang="en-GB" noProof="0"/>
              <a:t>.</a:t>
            </a:r>
          </a:p>
        </p:txBody>
      </p:sp>
      <p:sp>
        <p:nvSpPr>
          <p:cNvPr id="23" name="Picture Placeholder 24">
            <a:extLst>
              <a:ext uri="{FF2B5EF4-FFF2-40B4-BE49-F238E27FC236}">
                <a16:creationId xmlns:a16="http://schemas.microsoft.com/office/drawing/2014/main" id="{0D930374-18A3-2064-6078-464F0C93C298}"/>
              </a:ext>
            </a:extLst>
          </p:cNvPr>
          <p:cNvSpPr>
            <a:spLocks noGrp="1"/>
          </p:cNvSpPr>
          <p:nvPr>
            <p:ph type="pic" sz="quarter" idx="24" hasCustomPrompt="1"/>
          </p:nvPr>
        </p:nvSpPr>
        <p:spPr>
          <a:xfrm>
            <a:off x="6458400" y="3242046"/>
            <a:ext cx="1051200" cy="1051200"/>
          </a:xfrm>
          <a:prstGeom prst="ellipse">
            <a:avLst/>
          </a:prstGeom>
        </p:spPr>
        <p:txBody>
          <a:bodyPr wrap="square"/>
          <a:lstStyle>
            <a:lvl1pPr algn="l">
              <a:defRPr sz="1100"/>
            </a:lvl1pPr>
          </a:lstStyle>
          <a:p>
            <a:r>
              <a:rPr lang="en-GB" noProof="0"/>
              <a:t>Click on the icon to add a picture</a:t>
            </a:r>
          </a:p>
        </p:txBody>
      </p:sp>
      <p:sp>
        <p:nvSpPr>
          <p:cNvPr id="24" name="Text Placeholder 19">
            <a:extLst>
              <a:ext uri="{FF2B5EF4-FFF2-40B4-BE49-F238E27FC236}">
                <a16:creationId xmlns:a16="http://schemas.microsoft.com/office/drawing/2014/main" id="{950C7885-C665-3C67-60D8-68E22E448DC2}"/>
              </a:ext>
            </a:extLst>
          </p:cNvPr>
          <p:cNvSpPr>
            <a:spLocks noGrp="1"/>
          </p:cNvSpPr>
          <p:nvPr>
            <p:ph type="body" sz="quarter" idx="25" hasCustomPrompt="1"/>
          </p:nvPr>
        </p:nvSpPr>
        <p:spPr>
          <a:xfrm>
            <a:off x="7892130" y="4562959"/>
            <a:ext cx="3333600" cy="1051200"/>
          </a:xfrm>
          <a:prstGeom prst="rect">
            <a:avLst/>
          </a:prstGeom>
        </p:spPr>
        <p:txBody>
          <a:bodyPr wrap="square" anchor="ctr"/>
          <a:lstStyle>
            <a:lvl1pPr algn="l">
              <a:buNone/>
              <a:defRPr>
                <a:latin typeface="+mj-lt"/>
              </a:defRPr>
            </a:lvl1pPr>
            <a:lvl2pPr marL="0" indent="0">
              <a:buNone/>
              <a:defRPr/>
            </a:lvl2pPr>
            <a:lvl3pPr marL="180000" indent="0">
              <a:buNone/>
              <a:defRPr/>
            </a:lvl3pPr>
            <a:lvl4pPr marL="360000" indent="0">
              <a:buNone/>
              <a:defRPr/>
            </a:lvl4pPr>
            <a:lvl5pPr marL="540000" indent="0">
              <a:buNone/>
              <a:defRPr/>
            </a:lvl5pPr>
          </a:lstStyle>
          <a:p>
            <a:pPr lvl="0"/>
            <a:r>
              <a:rPr lang="en-GB" noProof="0"/>
              <a:t>Lorem ipsum </a:t>
            </a:r>
            <a:r>
              <a:rPr lang="en-GB" noProof="0" err="1"/>
              <a:t>dolor</a:t>
            </a:r>
            <a:r>
              <a:rPr lang="en-GB" noProof="0"/>
              <a:t> sit </a:t>
            </a:r>
            <a:r>
              <a:rPr lang="en-GB" noProof="0" err="1"/>
              <a:t>amet</a:t>
            </a:r>
            <a:r>
              <a:rPr lang="en-GB" noProof="0"/>
              <a:t>, </a:t>
            </a:r>
            <a:r>
              <a:rPr lang="en-GB" noProof="0" err="1"/>
              <a:t>consectetuer</a:t>
            </a:r>
            <a:r>
              <a:rPr lang="en-GB" noProof="0"/>
              <a:t> </a:t>
            </a:r>
            <a:r>
              <a:rPr lang="en-GB" noProof="0" err="1"/>
              <a:t>adipiscing</a:t>
            </a:r>
            <a:r>
              <a:rPr lang="en-GB" noProof="0"/>
              <a:t> </a:t>
            </a:r>
            <a:r>
              <a:rPr lang="en-GB" noProof="0" err="1"/>
              <a:t>elit</a:t>
            </a:r>
            <a:r>
              <a:rPr lang="en-GB" noProof="0"/>
              <a:t>. Maecenas </a:t>
            </a:r>
            <a:r>
              <a:rPr lang="en-GB" noProof="0" err="1"/>
              <a:t>porttitor</a:t>
            </a:r>
            <a:r>
              <a:rPr lang="en-GB" noProof="0"/>
              <a:t> </a:t>
            </a:r>
            <a:r>
              <a:rPr lang="en-GB" noProof="0" err="1"/>
              <a:t>congue</a:t>
            </a:r>
            <a:r>
              <a:rPr lang="en-GB" noProof="0"/>
              <a:t> </a:t>
            </a:r>
            <a:r>
              <a:rPr lang="en-GB" noProof="0" err="1"/>
              <a:t>massa</a:t>
            </a:r>
            <a:r>
              <a:rPr lang="en-GB" noProof="0"/>
              <a:t>. </a:t>
            </a:r>
            <a:r>
              <a:rPr lang="en-GB" noProof="0" err="1"/>
              <a:t>Fusce</a:t>
            </a:r>
            <a:r>
              <a:rPr lang="en-GB" noProof="0"/>
              <a:t> </a:t>
            </a:r>
            <a:r>
              <a:rPr lang="en-GB" noProof="0" err="1"/>
              <a:t>posuere</a:t>
            </a:r>
            <a:r>
              <a:rPr lang="en-GB" noProof="0"/>
              <a:t>, magna </a:t>
            </a:r>
            <a:r>
              <a:rPr lang="en-GB" noProof="0" err="1"/>
              <a:t>sed</a:t>
            </a:r>
            <a:r>
              <a:rPr lang="en-GB" noProof="0"/>
              <a:t> pulvinar </a:t>
            </a:r>
            <a:r>
              <a:rPr lang="en-GB" noProof="0" err="1"/>
              <a:t>ultricies</a:t>
            </a:r>
            <a:r>
              <a:rPr lang="en-GB" noProof="0"/>
              <a:t>, </a:t>
            </a:r>
            <a:r>
              <a:rPr lang="en-GB" noProof="0" err="1"/>
              <a:t>purus</a:t>
            </a:r>
            <a:r>
              <a:rPr lang="en-GB" noProof="0"/>
              <a:t> </a:t>
            </a:r>
            <a:r>
              <a:rPr lang="en-GB" noProof="0" err="1"/>
              <a:t>lectus</a:t>
            </a:r>
            <a:r>
              <a:rPr lang="en-GB" noProof="0"/>
              <a:t> </a:t>
            </a:r>
            <a:r>
              <a:rPr lang="en-GB" noProof="0" err="1"/>
              <a:t>malesuada</a:t>
            </a:r>
            <a:r>
              <a:rPr lang="en-GB" noProof="0"/>
              <a:t> libero, sit </a:t>
            </a:r>
            <a:r>
              <a:rPr lang="en-GB" noProof="0" err="1"/>
              <a:t>amet</a:t>
            </a:r>
            <a:r>
              <a:rPr lang="en-GB" noProof="0"/>
              <a:t> </a:t>
            </a:r>
            <a:r>
              <a:rPr lang="en-GB" noProof="0" err="1"/>
              <a:t>commodo</a:t>
            </a:r>
            <a:r>
              <a:rPr lang="en-GB" noProof="0"/>
              <a:t> magna eros </a:t>
            </a:r>
            <a:r>
              <a:rPr lang="en-GB" noProof="0" err="1"/>
              <a:t>quis</a:t>
            </a:r>
            <a:r>
              <a:rPr lang="en-GB" noProof="0"/>
              <a:t> </a:t>
            </a:r>
            <a:r>
              <a:rPr lang="en-GB" noProof="0" err="1"/>
              <a:t>urna</a:t>
            </a:r>
            <a:r>
              <a:rPr lang="en-GB" noProof="0"/>
              <a:t>. Nunc </a:t>
            </a:r>
            <a:r>
              <a:rPr lang="en-GB" noProof="0" err="1"/>
              <a:t>viverra</a:t>
            </a:r>
            <a:r>
              <a:rPr lang="en-GB" noProof="0"/>
              <a:t> </a:t>
            </a:r>
            <a:r>
              <a:rPr lang="en-GB" noProof="0" err="1"/>
              <a:t>imperdiet</a:t>
            </a:r>
            <a:r>
              <a:rPr lang="en-GB" noProof="0"/>
              <a:t> </a:t>
            </a:r>
            <a:r>
              <a:rPr lang="en-GB" noProof="0" err="1"/>
              <a:t>enim</a:t>
            </a:r>
            <a:r>
              <a:rPr lang="en-GB" noProof="0"/>
              <a:t>. </a:t>
            </a:r>
            <a:r>
              <a:rPr lang="en-GB" noProof="0" err="1"/>
              <a:t>Fusce</a:t>
            </a:r>
            <a:r>
              <a:rPr lang="en-GB" noProof="0"/>
              <a:t> est. </a:t>
            </a:r>
            <a:r>
              <a:rPr lang="en-GB" noProof="0" err="1"/>
              <a:t>Vivamus</a:t>
            </a:r>
            <a:r>
              <a:rPr lang="en-GB" noProof="0"/>
              <a:t> a </a:t>
            </a:r>
            <a:r>
              <a:rPr lang="en-GB" noProof="0" err="1"/>
              <a:t>tellus</a:t>
            </a:r>
            <a:r>
              <a:rPr lang="en-GB" noProof="0"/>
              <a:t>.</a:t>
            </a:r>
          </a:p>
        </p:txBody>
      </p:sp>
      <p:sp>
        <p:nvSpPr>
          <p:cNvPr id="25" name="Picture Placeholder 24">
            <a:extLst>
              <a:ext uri="{FF2B5EF4-FFF2-40B4-BE49-F238E27FC236}">
                <a16:creationId xmlns:a16="http://schemas.microsoft.com/office/drawing/2014/main" id="{3979BFB2-8851-6C53-8710-838A9CA1895F}"/>
              </a:ext>
            </a:extLst>
          </p:cNvPr>
          <p:cNvSpPr>
            <a:spLocks noGrp="1"/>
          </p:cNvSpPr>
          <p:nvPr>
            <p:ph type="pic" sz="quarter" idx="26" hasCustomPrompt="1"/>
          </p:nvPr>
        </p:nvSpPr>
        <p:spPr>
          <a:xfrm>
            <a:off x="6458400" y="4562959"/>
            <a:ext cx="1051200" cy="1051200"/>
          </a:xfrm>
          <a:prstGeom prst="ellipse">
            <a:avLst/>
          </a:prstGeom>
        </p:spPr>
        <p:txBody>
          <a:bodyPr wrap="square"/>
          <a:lstStyle>
            <a:lvl1pPr algn="l">
              <a:defRPr sz="1100"/>
            </a:lvl1pPr>
          </a:lstStyle>
          <a:p>
            <a:r>
              <a:rPr lang="en-GB" noProof="0"/>
              <a:t>Click on the icon to add a picture</a:t>
            </a:r>
          </a:p>
        </p:txBody>
      </p:sp>
    </p:spTree>
    <p:extLst>
      <p:ext uri="{BB962C8B-B14F-4D97-AF65-F5344CB8AC3E}">
        <p14:creationId xmlns:p14="http://schemas.microsoft.com/office/powerpoint/2010/main" val="2974590329"/>
      </p:ext>
    </p:extLst>
  </p:cSld>
  <p:clrMapOvr>
    <a:masterClrMapping/>
  </p:clrMapOvr>
  <p:extLst>
    <p:ext uri="{DCECCB84-F9BA-43D5-87BE-67443E8EF086}">
      <p15:sldGuideLst xmlns:p15="http://schemas.microsoft.com/office/powerpoint/2012/main">
        <p15:guide id="1" orient="horz" pos="1207"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9 Team Member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BB2276-3DDA-B4F8-D438-A7A35C7625A0}"/>
              </a:ext>
            </a:extLst>
          </p:cNvPr>
          <p:cNvSpPr>
            <a:spLocks noGrp="1"/>
          </p:cNvSpPr>
          <p:nvPr>
            <p:ph type="title" hasCustomPrompt="1"/>
          </p:nvPr>
        </p:nvSpPr>
        <p:spPr>
          <a:xfrm>
            <a:off x="550800" y="464400"/>
            <a:ext cx="11091600" cy="1051200"/>
          </a:xfrm>
        </p:spPr>
        <p:txBody>
          <a:bodyPr/>
          <a:lstStyle>
            <a:lvl1pPr>
              <a:defRPr/>
            </a:lvl1pPr>
          </a:lstStyle>
          <a:p>
            <a:r>
              <a:rPr lang="en-GB" noProof="0"/>
              <a:t>Your title goes here</a:t>
            </a:r>
          </a:p>
        </p:txBody>
      </p:sp>
      <p:sp>
        <p:nvSpPr>
          <p:cNvPr id="3" name="Date Placeholder 2">
            <a:extLst>
              <a:ext uri="{FF2B5EF4-FFF2-40B4-BE49-F238E27FC236}">
                <a16:creationId xmlns:a16="http://schemas.microsoft.com/office/drawing/2014/main" id="{BFF2A5DF-1174-FF22-AF22-7A21B0431340}"/>
              </a:ext>
            </a:extLst>
          </p:cNvPr>
          <p:cNvSpPr>
            <a:spLocks noGrp="1"/>
          </p:cNvSpPr>
          <p:nvPr>
            <p:ph type="dt" sz="half" idx="10"/>
          </p:nvPr>
        </p:nvSpPr>
        <p:spPr/>
        <p:txBody>
          <a:bodyPr/>
          <a:lstStyle/>
          <a:p>
            <a:r>
              <a:rPr lang="en-GB" noProof="0"/>
              <a:t>20/08/2024</a:t>
            </a:r>
          </a:p>
        </p:txBody>
      </p:sp>
      <p:sp>
        <p:nvSpPr>
          <p:cNvPr id="4" name="Footer Placeholder 3">
            <a:extLst>
              <a:ext uri="{FF2B5EF4-FFF2-40B4-BE49-F238E27FC236}">
                <a16:creationId xmlns:a16="http://schemas.microsoft.com/office/drawing/2014/main" id="{CEDFE6C8-D1A5-A395-B736-E32B21DC7C88}"/>
              </a:ext>
            </a:extLst>
          </p:cNvPr>
          <p:cNvSpPr>
            <a:spLocks noGrp="1"/>
          </p:cNvSpPr>
          <p:nvPr>
            <p:ph type="ftr" sz="quarter" idx="11"/>
          </p:nvPr>
        </p:nvSpPr>
        <p:spPr/>
        <p:txBody>
          <a:bodyPr/>
          <a:lstStyle/>
          <a:p>
            <a:r>
              <a:rPr lang="en-GB" noProof="0"/>
              <a:t>Name </a:t>
            </a:r>
            <a:r>
              <a:rPr lang="en-GB" noProof="0" err="1"/>
              <a:t>Namesson</a:t>
            </a:r>
            <a:r>
              <a:rPr lang="en-GB" noProof="0"/>
              <a:t> – Information class: Confidential (C3)</a:t>
            </a:r>
          </a:p>
        </p:txBody>
      </p:sp>
      <p:sp>
        <p:nvSpPr>
          <p:cNvPr id="5" name="Slide Number Placeholder 4">
            <a:extLst>
              <a:ext uri="{FF2B5EF4-FFF2-40B4-BE49-F238E27FC236}">
                <a16:creationId xmlns:a16="http://schemas.microsoft.com/office/drawing/2014/main" id="{AD3C4950-2987-1750-D17F-B110AA05B15E}"/>
              </a:ext>
            </a:extLst>
          </p:cNvPr>
          <p:cNvSpPr>
            <a:spLocks noGrp="1"/>
          </p:cNvSpPr>
          <p:nvPr>
            <p:ph type="sldNum" sz="quarter" idx="12"/>
          </p:nvPr>
        </p:nvSpPr>
        <p:spPr/>
        <p:txBody>
          <a:bodyPr/>
          <a:lstStyle/>
          <a:p>
            <a:fld id="{1E8D132F-CB07-4565-AFAB-8119C0738F44}" type="slidenum">
              <a:rPr lang="en-GB" noProof="0" smtClean="0"/>
              <a:pPr/>
              <a:t>‹#›</a:t>
            </a:fld>
            <a:endParaRPr lang="en-GB" noProof="0"/>
          </a:p>
        </p:txBody>
      </p:sp>
      <p:sp>
        <p:nvSpPr>
          <p:cNvPr id="7" name="Picture Placeholder 24">
            <a:extLst>
              <a:ext uri="{FF2B5EF4-FFF2-40B4-BE49-F238E27FC236}">
                <a16:creationId xmlns:a16="http://schemas.microsoft.com/office/drawing/2014/main" id="{8C6A52AE-C6BB-AEDB-092A-7DCD9FBC4C48}"/>
              </a:ext>
            </a:extLst>
          </p:cNvPr>
          <p:cNvSpPr>
            <a:spLocks noGrp="1"/>
          </p:cNvSpPr>
          <p:nvPr>
            <p:ph type="pic" sz="quarter" idx="14" hasCustomPrompt="1"/>
          </p:nvPr>
        </p:nvSpPr>
        <p:spPr>
          <a:xfrm>
            <a:off x="550800" y="1921133"/>
            <a:ext cx="1051200" cy="1051200"/>
          </a:xfrm>
          <a:prstGeom prst="ellipse">
            <a:avLst/>
          </a:prstGeom>
        </p:spPr>
        <p:txBody>
          <a:bodyPr wrap="square"/>
          <a:lstStyle>
            <a:lvl1pPr algn="l">
              <a:defRPr sz="1100"/>
            </a:lvl1pPr>
          </a:lstStyle>
          <a:p>
            <a:r>
              <a:rPr lang="en-GB" noProof="0"/>
              <a:t>Click on the icon to add a picture</a:t>
            </a:r>
          </a:p>
        </p:txBody>
      </p:sp>
      <p:sp>
        <p:nvSpPr>
          <p:cNvPr id="9" name="Picture Placeholder 24">
            <a:extLst>
              <a:ext uri="{FF2B5EF4-FFF2-40B4-BE49-F238E27FC236}">
                <a16:creationId xmlns:a16="http://schemas.microsoft.com/office/drawing/2014/main" id="{B47E0C58-54A0-89FB-B16C-754E2CA71392}"/>
              </a:ext>
            </a:extLst>
          </p:cNvPr>
          <p:cNvSpPr>
            <a:spLocks noGrp="1"/>
          </p:cNvSpPr>
          <p:nvPr>
            <p:ph type="pic" sz="quarter" idx="18" hasCustomPrompt="1"/>
          </p:nvPr>
        </p:nvSpPr>
        <p:spPr>
          <a:xfrm>
            <a:off x="550800" y="3242046"/>
            <a:ext cx="1051200" cy="1051200"/>
          </a:xfrm>
          <a:prstGeom prst="ellipse">
            <a:avLst/>
          </a:prstGeom>
        </p:spPr>
        <p:txBody>
          <a:bodyPr wrap="square"/>
          <a:lstStyle>
            <a:lvl1pPr algn="l">
              <a:defRPr sz="1100"/>
            </a:lvl1pPr>
          </a:lstStyle>
          <a:p>
            <a:r>
              <a:rPr lang="en-GB" noProof="0"/>
              <a:t>Click on the icon to add a picture</a:t>
            </a:r>
          </a:p>
        </p:txBody>
      </p:sp>
      <p:sp>
        <p:nvSpPr>
          <p:cNvPr id="11" name="Picture Placeholder 24">
            <a:extLst>
              <a:ext uri="{FF2B5EF4-FFF2-40B4-BE49-F238E27FC236}">
                <a16:creationId xmlns:a16="http://schemas.microsoft.com/office/drawing/2014/main" id="{DF582D08-809C-525E-2D1D-D11C2F5174F6}"/>
              </a:ext>
            </a:extLst>
          </p:cNvPr>
          <p:cNvSpPr>
            <a:spLocks noGrp="1"/>
          </p:cNvSpPr>
          <p:nvPr>
            <p:ph type="pic" sz="quarter" idx="20" hasCustomPrompt="1"/>
          </p:nvPr>
        </p:nvSpPr>
        <p:spPr>
          <a:xfrm>
            <a:off x="550800" y="4562959"/>
            <a:ext cx="1051200" cy="1051200"/>
          </a:xfrm>
          <a:prstGeom prst="ellipse">
            <a:avLst/>
          </a:prstGeom>
        </p:spPr>
        <p:txBody>
          <a:bodyPr wrap="square"/>
          <a:lstStyle>
            <a:lvl1pPr algn="l">
              <a:defRPr sz="1100"/>
            </a:lvl1pPr>
          </a:lstStyle>
          <a:p>
            <a:r>
              <a:rPr lang="en-GB" noProof="0"/>
              <a:t>Click on the icon to add a picture</a:t>
            </a:r>
          </a:p>
        </p:txBody>
      </p:sp>
      <p:sp>
        <p:nvSpPr>
          <p:cNvPr id="30" name="Text Placeholder 19">
            <a:extLst>
              <a:ext uri="{FF2B5EF4-FFF2-40B4-BE49-F238E27FC236}">
                <a16:creationId xmlns:a16="http://schemas.microsoft.com/office/drawing/2014/main" id="{481D1161-2377-0E71-325E-0728B82DEB1F}"/>
              </a:ext>
            </a:extLst>
          </p:cNvPr>
          <p:cNvSpPr>
            <a:spLocks noGrp="1"/>
          </p:cNvSpPr>
          <p:nvPr>
            <p:ph type="body" sz="quarter" idx="33" hasCustomPrompt="1"/>
          </p:nvPr>
        </p:nvSpPr>
        <p:spPr>
          <a:xfrm>
            <a:off x="1984530" y="1921133"/>
            <a:ext cx="1936800" cy="1051200"/>
          </a:xfrm>
          <a:prstGeom prst="rect">
            <a:avLst/>
          </a:prstGeom>
        </p:spPr>
        <p:txBody>
          <a:bodyPr wrap="square" anchor="ctr"/>
          <a:lstStyle>
            <a:lvl1pPr algn="l">
              <a:buNone/>
              <a:defRPr sz="1000">
                <a:latin typeface="+mj-lt"/>
              </a:defRPr>
            </a:lvl1pPr>
            <a:lvl2pPr marL="0" indent="0">
              <a:buNone/>
              <a:defRPr/>
            </a:lvl2pPr>
            <a:lvl3pPr marL="180000" indent="0">
              <a:buNone/>
              <a:defRPr/>
            </a:lvl3pPr>
            <a:lvl4pPr marL="360000" indent="0">
              <a:buNone/>
              <a:defRPr/>
            </a:lvl4pPr>
            <a:lvl5pPr marL="540000" indent="0">
              <a:buNone/>
              <a:defRPr/>
            </a:lvl5pPr>
          </a:lstStyle>
          <a:p>
            <a:pPr lvl="0"/>
            <a:r>
              <a:rPr lang="en-GB" noProof="0"/>
              <a:t>Lorem ipsum </a:t>
            </a:r>
            <a:r>
              <a:rPr lang="en-GB" noProof="0" err="1"/>
              <a:t>dolor</a:t>
            </a:r>
            <a:r>
              <a:rPr lang="en-GB" noProof="0"/>
              <a:t> sit </a:t>
            </a:r>
            <a:r>
              <a:rPr lang="en-GB" noProof="0" err="1"/>
              <a:t>amet</a:t>
            </a:r>
            <a:r>
              <a:rPr lang="en-GB" noProof="0"/>
              <a:t>, </a:t>
            </a:r>
            <a:r>
              <a:rPr lang="en-GB" noProof="0" err="1"/>
              <a:t>consectetuer</a:t>
            </a:r>
            <a:r>
              <a:rPr lang="en-GB" noProof="0"/>
              <a:t> </a:t>
            </a:r>
            <a:r>
              <a:rPr lang="en-GB" noProof="0" err="1"/>
              <a:t>adipiscing</a:t>
            </a:r>
            <a:r>
              <a:rPr lang="en-GB" noProof="0"/>
              <a:t> </a:t>
            </a:r>
            <a:r>
              <a:rPr lang="en-GB" noProof="0" err="1"/>
              <a:t>elit</a:t>
            </a:r>
            <a:r>
              <a:rPr lang="en-GB" noProof="0"/>
              <a:t>. Maecenas </a:t>
            </a:r>
            <a:r>
              <a:rPr lang="en-GB" noProof="0" err="1"/>
              <a:t>porttitor</a:t>
            </a:r>
            <a:r>
              <a:rPr lang="en-GB" noProof="0"/>
              <a:t> </a:t>
            </a:r>
            <a:r>
              <a:rPr lang="en-GB" noProof="0" err="1"/>
              <a:t>congue</a:t>
            </a:r>
            <a:r>
              <a:rPr lang="en-GB" noProof="0"/>
              <a:t> </a:t>
            </a:r>
            <a:r>
              <a:rPr lang="en-GB" noProof="0" err="1"/>
              <a:t>massa</a:t>
            </a:r>
            <a:r>
              <a:rPr lang="en-GB" noProof="0"/>
              <a:t>. </a:t>
            </a:r>
            <a:r>
              <a:rPr lang="en-GB" noProof="0" err="1"/>
              <a:t>Fusce</a:t>
            </a:r>
            <a:r>
              <a:rPr lang="en-GB" noProof="0"/>
              <a:t> </a:t>
            </a:r>
            <a:r>
              <a:rPr lang="en-GB" noProof="0" err="1"/>
              <a:t>posuere</a:t>
            </a:r>
            <a:r>
              <a:rPr lang="en-GB" noProof="0"/>
              <a:t>, magna </a:t>
            </a:r>
            <a:r>
              <a:rPr lang="en-GB" noProof="0" err="1"/>
              <a:t>sed</a:t>
            </a:r>
            <a:r>
              <a:rPr lang="en-GB" noProof="0"/>
              <a:t> pulvinar </a:t>
            </a:r>
            <a:r>
              <a:rPr lang="en-GB" noProof="0" err="1"/>
              <a:t>ultricies</a:t>
            </a:r>
            <a:r>
              <a:rPr lang="en-GB" noProof="0"/>
              <a:t>, </a:t>
            </a:r>
            <a:r>
              <a:rPr lang="en-GB" noProof="0" err="1"/>
              <a:t>purus</a:t>
            </a:r>
            <a:r>
              <a:rPr lang="en-GB" noProof="0"/>
              <a:t> </a:t>
            </a:r>
            <a:r>
              <a:rPr lang="en-GB" noProof="0" err="1"/>
              <a:t>lectus</a:t>
            </a:r>
            <a:r>
              <a:rPr lang="en-GB" noProof="0"/>
              <a:t> </a:t>
            </a:r>
            <a:r>
              <a:rPr lang="en-GB" noProof="0" err="1"/>
              <a:t>malesuada</a:t>
            </a:r>
            <a:r>
              <a:rPr lang="en-GB" noProof="0"/>
              <a:t> libero, sit </a:t>
            </a:r>
            <a:r>
              <a:rPr lang="en-GB" noProof="0" err="1"/>
              <a:t>amet</a:t>
            </a:r>
            <a:r>
              <a:rPr lang="en-GB" noProof="0"/>
              <a:t> </a:t>
            </a:r>
            <a:r>
              <a:rPr lang="en-GB" noProof="0" err="1"/>
              <a:t>commodo</a:t>
            </a:r>
            <a:r>
              <a:rPr lang="en-GB" noProof="0"/>
              <a:t> magna eros </a:t>
            </a:r>
            <a:r>
              <a:rPr lang="en-GB" noProof="0" err="1"/>
              <a:t>quis</a:t>
            </a:r>
            <a:r>
              <a:rPr lang="en-GB" noProof="0"/>
              <a:t> </a:t>
            </a:r>
            <a:r>
              <a:rPr lang="en-GB" noProof="0" err="1"/>
              <a:t>urna</a:t>
            </a:r>
            <a:r>
              <a:rPr lang="en-GB" noProof="0"/>
              <a:t>. </a:t>
            </a:r>
          </a:p>
        </p:txBody>
      </p:sp>
      <p:sp>
        <p:nvSpPr>
          <p:cNvPr id="31" name="Text Placeholder 19">
            <a:extLst>
              <a:ext uri="{FF2B5EF4-FFF2-40B4-BE49-F238E27FC236}">
                <a16:creationId xmlns:a16="http://schemas.microsoft.com/office/drawing/2014/main" id="{E63E3063-867F-D2BA-ABBF-A13E9EB97FBA}"/>
              </a:ext>
            </a:extLst>
          </p:cNvPr>
          <p:cNvSpPr>
            <a:spLocks noGrp="1"/>
          </p:cNvSpPr>
          <p:nvPr>
            <p:ph type="body" sz="quarter" idx="17" hasCustomPrompt="1"/>
          </p:nvPr>
        </p:nvSpPr>
        <p:spPr>
          <a:xfrm>
            <a:off x="1984530" y="3242046"/>
            <a:ext cx="1936800" cy="1051200"/>
          </a:xfrm>
          <a:prstGeom prst="rect">
            <a:avLst/>
          </a:prstGeom>
        </p:spPr>
        <p:txBody>
          <a:bodyPr wrap="square" anchor="ctr"/>
          <a:lstStyle>
            <a:lvl1pPr algn="l">
              <a:buNone/>
              <a:defRPr sz="1000">
                <a:latin typeface="+mj-lt"/>
              </a:defRPr>
            </a:lvl1pPr>
            <a:lvl2pPr marL="0" indent="0">
              <a:buNone/>
              <a:defRPr/>
            </a:lvl2pPr>
            <a:lvl3pPr marL="180000" indent="0">
              <a:buNone/>
              <a:defRPr/>
            </a:lvl3pPr>
            <a:lvl4pPr marL="360000" indent="0">
              <a:buNone/>
              <a:defRPr/>
            </a:lvl4pPr>
            <a:lvl5pPr marL="540000" indent="0">
              <a:buNone/>
              <a:defRPr/>
            </a:lvl5pPr>
          </a:lstStyle>
          <a:p>
            <a:pPr lvl="0"/>
            <a:r>
              <a:rPr lang="en-GB" noProof="0"/>
              <a:t>Lorem ipsum </a:t>
            </a:r>
            <a:r>
              <a:rPr lang="en-GB" noProof="0" err="1"/>
              <a:t>dolor</a:t>
            </a:r>
            <a:r>
              <a:rPr lang="en-GB" noProof="0"/>
              <a:t> sit </a:t>
            </a:r>
            <a:r>
              <a:rPr lang="en-GB" noProof="0" err="1"/>
              <a:t>amet</a:t>
            </a:r>
            <a:r>
              <a:rPr lang="en-GB" noProof="0"/>
              <a:t>, </a:t>
            </a:r>
            <a:r>
              <a:rPr lang="en-GB" noProof="0" err="1"/>
              <a:t>consectetuer</a:t>
            </a:r>
            <a:r>
              <a:rPr lang="en-GB" noProof="0"/>
              <a:t> </a:t>
            </a:r>
            <a:r>
              <a:rPr lang="en-GB" noProof="0" err="1"/>
              <a:t>adipiscing</a:t>
            </a:r>
            <a:r>
              <a:rPr lang="en-GB" noProof="0"/>
              <a:t> </a:t>
            </a:r>
            <a:r>
              <a:rPr lang="en-GB" noProof="0" err="1"/>
              <a:t>elit</a:t>
            </a:r>
            <a:r>
              <a:rPr lang="en-GB" noProof="0"/>
              <a:t>. Maecenas </a:t>
            </a:r>
            <a:r>
              <a:rPr lang="en-GB" noProof="0" err="1"/>
              <a:t>porttitor</a:t>
            </a:r>
            <a:r>
              <a:rPr lang="en-GB" noProof="0"/>
              <a:t> </a:t>
            </a:r>
            <a:r>
              <a:rPr lang="en-GB" noProof="0" err="1"/>
              <a:t>congue</a:t>
            </a:r>
            <a:r>
              <a:rPr lang="en-GB" noProof="0"/>
              <a:t> </a:t>
            </a:r>
            <a:r>
              <a:rPr lang="en-GB" noProof="0" err="1"/>
              <a:t>massa</a:t>
            </a:r>
            <a:r>
              <a:rPr lang="en-GB" noProof="0"/>
              <a:t>. </a:t>
            </a:r>
            <a:r>
              <a:rPr lang="en-GB" noProof="0" err="1"/>
              <a:t>Fusce</a:t>
            </a:r>
            <a:r>
              <a:rPr lang="en-GB" noProof="0"/>
              <a:t> </a:t>
            </a:r>
            <a:r>
              <a:rPr lang="en-GB" noProof="0" err="1"/>
              <a:t>posuere</a:t>
            </a:r>
            <a:r>
              <a:rPr lang="en-GB" noProof="0"/>
              <a:t>, magna </a:t>
            </a:r>
            <a:r>
              <a:rPr lang="en-GB" noProof="0" err="1"/>
              <a:t>sed</a:t>
            </a:r>
            <a:r>
              <a:rPr lang="en-GB" noProof="0"/>
              <a:t> pulvinar </a:t>
            </a:r>
            <a:r>
              <a:rPr lang="en-GB" noProof="0" err="1"/>
              <a:t>ultricies</a:t>
            </a:r>
            <a:r>
              <a:rPr lang="en-GB" noProof="0"/>
              <a:t>, </a:t>
            </a:r>
            <a:r>
              <a:rPr lang="en-GB" noProof="0" err="1"/>
              <a:t>purus</a:t>
            </a:r>
            <a:r>
              <a:rPr lang="en-GB" noProof="0"/>
              <a:t> </a:t>
            </a:r>
            <a:r>
              <a:rPr lang="en-GB" noProof="0" err="1"/>
              <a:t>lectus</a:t>
            </a:r>
            <a:r>
              <a:rPr lang="en-GB" noProof="0"/>
              <a:t> </a:t>
            </a:r>
            <a:r>
              <a:rPr lang="en-GB" noProof="0" err="1"/>
              <a:t>malesuada</a:t>
            </a:r>
            <a:r>
              <a:rPr lang="en-GB" noProof="0"/>
              <a:t> libero, sit </a:t>
            </a:r>
            <a:r>
              <a:rPr lang="en-GB" noProof="0" err="1"/>
              <a:t>amet</a:t>
            </a:r>
            <a:r>
              <a:rPr lang="en-GB" noProof="0"/>
              <a:t> </a:t>
            </a:r>
            <a:r>
              <a:rPr lang="en-GB" noProof="0" err="1"/>
              <a:t>commodo</a:t>
            </a:r>
            <a:r>
              <a:rPr lang="en-GB" noProof="0"/>
              <a:t> magna eros </a:t>
            </a:r>
            <a:r>
              <a:rPr lang="en-GB" noProof="0" err="1"/>
              <a:t>quis</a:t>
            </a:r>
            <a:r>
              <a:rPr lang="en-GB" noProof="0"/>
              <a:t> </a:t>
            </a:r>
            <a:r>
              <a:rPr lang="en-GB" noProof="0" err="1"/>
              <a:t>urna</a:t>
            </a:r>
            <a:r>
              <a:rPr lang="en-GB" noProof="0"/>
              <a:t>. </a:t>
            </a:r>
          </a:p>
        </p:txBody>
      </p:sp>
      <p:sp>
        <p:nvSpPr>
          <p:cNvPr id="32" name="Text Placeholder 19">
            <a:extLst>
              <a:ext uri="{FF2B5EF4-FFF2-40B4-BE49-F238E27FC236}">
                <a16:creationId xmlns:a16="http://schemas.microsoft.com/office/drawing/2014/main" id="{24627467-A626-D502-A34F-2064851B7622}"/>
              </a:ext>
            </a:extLst>
          </p:cNvPr>
          <p:cNvSpPr>
            <a:spLocks noGrp="1"/>
          </p:cNvSpPr>
          <p:nvPr>
            <p:ph type="body" sz="quarter" idx="19" hasCustomPrompt="1"/>
          </p:nvPr>
        </p:nvSpPr>
        <p:spPr>
          <a:xfrm>
            <a:off x="1984530" y="4562959"/>
            <a:ext cx="1936800" cy="1051200"/>
          </a:xfrm>
          <a:prstGeom prst="rect">
            <a:avLst/>
          </a:prstGeom>
        </p:spPr>
        <p:txBody>
          <a:bodyPr wrap="square" anchor="ctr"/>
          <a:lstStyle>
            <a:lvl1pPr algn="l">
              <a:buNone/>
              <a:defRPr sz="1000">
                <a:latin typeface="+mj-lt"/>
              </a:defRPr>
            </a:lvl1pPr>
            <a:lvl2pPr marL="0" indent="0">
              <a:buNone/>
              <a:defRPr/>
            </a:lvl2pPr>
            <a:lvl3pPr marL="180000" indent="0">
              <a:buNone/>
              <a:defRPr/>
            </a:lvl3pPr>
            <a:lvl4pPr marL="360000" indent="0">
              <a:buNone/>
              <a:defRPr/>
            </a:lvl4pPr>
            <a:lvl5pPr marL="540000" indent="0">
              <a:buNone/>
              <a:defRPr/>
            </a:lvl5pPr>
          </a:lstStyle>
          <a:p>
            <a:pPr lvl="0"/>
            <a:r>
              <a:rPr lang="en-GB" noProof="0"/>
              <a:t>Lorem ipsum </a:t>
            </a:r>
            <a:r>
              <a:rPr lang="en-GB" noProof="0" err="1"/>
              <a:t>dolor</a:t>
            </a:r>
            <a:r>
              <a:rPr lang="en-GB" noProof="0"/>
              <a:t> sit </a:t>
            </a:r>
            <a:r>
              <a:rPr lang="en-GB" noProof="0" err="1"/>
              <a:t>amet</a:t>
            </a:r>
            <a:r>
              <a:rPr lang="en-GB" noProof="0"/>
              <a:t>, </a:t>
            </a:r>
            <a:r>
              <a:rPr lang="en-GB" noProof="0" err="1"/>
              <a:t>consectetuer</a:t>
            </a:r>
            <a:r>
              <a:rPr lang="en-GB" noProof="0"/>
              <a:t> </a:t>
            </a:r>
            <a:r>
              <a:rPr lang="en-GB" noProof="0" err="1"/>
              <a:t>adipiscing</a:t>
            </a:r>
            <a:r>
              <a:rPr lang="en-GB" noProof="0"/>
              <a:t> </a:t>
            </a:r>
            <a:r>
              <a:rPr lang="en-GB" noProof="0" err="1"/>
              <a:t>elit</a:t>
            </a:r>
            <a:r>
              <a:rPr lang="en-GB" noProof="0"/>
              <a:t>. Maecenas </a:t>
            </a:r>
            <a:r>
              <a:rPr lang="en-GB" noProof="0" err="1"/>
              <a:t>porttitor</a:t>
            </a:r>
            <a:r>
              <a:rPr lang="en-GB" noProof="0"/>
              <a:t> </a:t>
            </a:r>
            <a:r>
              <a:rPr lang="en-GB" noProof="0" err="1"/>
              <a:t>congue</a:t>
            </a:r>
            <a:r>
              <a:rPr lang="en-GB" noProof="0"/>
              <a:t> </a:t>
            </a:r>
            <a:r>
              <a:rPr lang="en-GB" noProof="0" err="1"/>
              <a:t>massa</a:t>
            </a:r>
            <a:r>
              <a:rPr lang="en-GB" noProof="0"/>
              <a:t>. </a:t>
            </a:r>
            <a:r>
              <a:rPr lang="en-GB" noProof="0" err="1"/>
              <a:t>Fusce</a:t>
            </a:r>
            <a:r>
              <a:rPr lang="en-GB" noProof="0"/>
              <a:t> </a:t>
            </a:r>
            <a:r>
              <a:rPr lang="en-GB" noProof="0" err="1"/>
              <a:t>posuere</a:t>
            </a:r>
            <a:r>
              <a:rPr lang="en-GB" noProof="0"/>
              <a:t>, magna </a:t>
            </a:r>
            <a:r>
              <a:rPr lang="en-GB" noProof="0" err="1"/>
              <a:t>sed</a:t>
            </a:r>
            <a:r>
              <a:rPr lang="en-GB" noProof="0"/>
              <a:t> pulvinar </a:t>
            </a:r>
            <a:r>
              <a:rPr lang="en-GB" noProof="0" err="1"/>
              <a:t>ultricies</a:t>
            </a:r>
            <a:r>
              <a:rPr lang="en-GB" noProof="0"/>
              <a:t>, </a:t>
            </a:r>
            <a:r>
              <a:rPr lang="en-GB" noProof="0" err="1"/>
              <a:t>purus</a:t>
            </a:r>
            <a:r>
              <a:rPr lang="en-GB" noProof="0"/>
              <a:t> </a:t>
            </a:r>
            <a:r>
              <a:rPr lang="en-GB" noProof="0" err="1"/>
              <a:t>lectus</a:t>
            </a:r>
            <a:r>
              <a:rPr lang="en-GB" noProof="0"/>
              <a:t> </a:t>
            </a:r>
            <a:r>
              <a:rPr lang="en-GB" noProof="0" err="1"/>
              <a:t>malesuada</a:t>
            </a:r>
            <a:r>
              <a:rPr lang="en-GB" noProof="0"/>
              <a:t> libero, sit </a:t>
            </a:r>
            <a:r>
              <a:rPr lang="en-GB" noProof="0" err="1"/>
              <a:t>amet</a:t>
            </a:r>
            <a:r>
              <a:rPr lang="en-GB" noProof="0"/>
              <a:t> </a:t>
            </a:r>
            <a:r>
              <a:rPr lang="en-GB" noProof="0" err="1"/>
              <a:t>commodo</a:t>
            </a:r>
            <a:r>
              <a:rPr lang="en-GB" noProof="0"/>
              <a:t> magna eros </a:t>
            </a:r>
            <a:r>
              <a:rPr lang="en-GB" noProof="0" err="1"/>
              <a:t>quis</a:t>
            </a:r>
            <a:r>
              <a:rPr lang="en-GB" noProof="0"/>
              <a:t> </a:t>
            </a:r>
            <a:r>
              <a:rPr lang="en-GB" noProof="0" err="1"/>
              <a:t>urna</a:t>
            </a:r>
            <a:r>
              <a:rPr lang="en-GB" noProof="0"/>
              <a:t>. </a:t>
            </a:r>
          </a:p>
        </p:txBody>
      </p:sp>
      <p:sp>
        <p:nvSpPr>
          <p:cNvPr id="33" name="Picture Placeholder 24">
            <a:extLst>
              <a:ext uri="{FF2B5EF4-FFF2-40B4-BE49-F238E27FC236}">
                <a16:creationId xmlns:a16="http://schemas.microsoft.com/office/drawing/2014/main" id="{256DB2BC-5A58-FC97-8D60-0D95F674C62B}"/>
              </a:ext>
            </a:extLst>
          </p:cNvPr>
          <p:cNvSpPr>
            <a:spLocks noGrp="1"/>
          </p:cNvSpPr>
          <p:nvPr>
            <p:ph type="pic" sz="quarter" idx="34" hasCustomPrompt="1"/>
          </p:nvPr>
        </p:nvSpPr>
        <p:spPr>
          <a:xfrm>
            <a:off x="4413085" y="1921133"/>
            <a:ext cx="1051200" cy="1051200"/>
          </a:xfrm>
          <a:prstGeom prst="ellipse">
            <a:avLst/>
          </a:prstGeom>
        </p:spPr>
        <p:txBody>
          <a:bodyPr wrap="square"/>
          <a:lstStyle>
            <a:lvl1pPr algn="l">
              <a:defRPr sz="1100"/>
            </a:lvl1pPr>
          </a:lstStyle>
          <a:p>
            <a:r>
              <a:rPr lang="en-GB" noProof="0"/>
              <a:t>Click on the icon to add a picture</a:t>
            </a:r>
          </a:p>
        </p:txBody>
      </p:sp>
      <p:sp>
        <p:nvSpPr>
          <p:cNvPr id="34" name="Picture Placeholder 24">
            <a:extLst>
              <a:ext uri="{FF2B5EF4-FFF2-40B4-BE49-F238E27FC236}">
                <a16:creationId xmlns:a16="http://schemas.microsoft.com/office/drawing/2014/main" id="{BA7E199B-74C1-D452-3A9D-E0B766FC5504}"/>
              </a:ext>
            </a:extLst>
          </p:cNvPr>
          <p:cNvSpPr>
            <a:spLocks noGrp="1"/>
          </p:cNvSpPr>
          <p:nvPr>
            <p:ph type="pic" sz="quarter" idx="35" hasCustomPrompt="1"/>
          </p:nvPr>
        </p:nvSpPr>
        <p:spPr>
          <a:xfrm>
            <a:off x="4413085" y="3242046"/>
            <a:ext cx="1051200" cy="1051200"/>
          </a:xfrm>
          <a:prstGeom prst="ellipse">
            <a:avLst/>
          </a:prstGeom>
        </p:spPr>
        <p:txBody>
          <a:bodyPr wrap="square"/>
          <a:lstStyle>
            <a:lvl1pPr algn="l">
              <a:defRPr sz="1100"/>
            </a:lvl1pPr>
          </a:lstStyle>
          <a:p>
            <a:r>
              <a:rPr lang="en-GB" noProof="0"/>
              <a:t>Click on the icon to add a picture</a:t>
            </a:r>
          </a:p>
        </p:txBody>
      </p:sp>
      <p:sp>
        <p:nvSpPr>
          <p:cNvPr id="35" name="Picture Placeholder 24">
            <a:extLst>
              <a:ext uri="{FF2B5EF4-FFF2-40B4-BE49-F238E27FC236}">
                <a16:creationId xmlns:a16="http://schemas.microsoft.com/office/drawing/2014/main" id="{A22DC690-7783-53FB-B8FC-0E509EE3CDF9}"/>
              </a:ext>
            </a:extLst>
          </p:cNvPr>
          <p:cNvSpPr>
            <a:spLocks noGrp="1"/>
          </p:cNvSpPr>
          <p:nvPr>
            <p:ph type="pic" sz="quarter" idx="36" hasCustomPrompt="1"/>
          </p:nvPr>
        </p:nvSpPr>
        <p:spPr>
          <a:xfrm>
            <a:off x="4413085" y="4562959"/>
            <a:ext cx="1051200" cy="1051200"/>
          </a:xfrm>
          <a:prstGeom prst="ellipse">
            <a:avLst/>
          </a:prstGeom>
        </p:spPr>
        <p:txBody>
          <a:bodyPr wrap="square"/>
          <a:lstStyle>
            <a:lvl1pPr algn="l">
              <a:defRPr sz="1100"/>
            </a:lvl1pPr>
          </a:lstStyle>
          <a:p>
            <a:r>
              <a:rPr lang="en-GB" noProof="0"/>
              <a:t>Click on the icon to add a picture</a:t>
            </a:r>
          </a:p>
        </p:txBody>
      </p:sp>
      <p:sp>
        <p:nvSpPr>
          <p:cNvPr id="36" name="Text Placeholder 19">
            <a:extLst>
              <a:ext uri="{FF2B5EF4-FFF2-40B4-BE49-F238E27FC236}">
                <a16:creationId xmlns:a16="http://schemas.microsoft.com/office/drawing/2014/main" id="{72109A5D-3EB2-FCF9-8462-19ABF34F8CAD}"/>
              </a:ext>
            </a:extLst>
          </p:cNvPr>
          <p:cNvSpPr>
            <a:spLocks noGrp="1"/>
          </p:cNvSpPr>
          <p:nvPr>
            <p:ph type="body" sz="quarter" idx="37" hasCustomPrompt="1"/>
          </p:nvPr>
        </p:nvSpPr>
        <p:spPr>
          <a:xfrm>
            <a:off x="5845065" y="1921133"/>
            <a:ext cx="1936800" cy="1051200"/>
          </a:xfrm>
          <a:prstGeom prst="rect">
            <a:avLst/>
          </a:prstGeom>
        </p:spPr>
        <p:txBody>
          <a:bodyPr wrap="square" anchor="ctr"/>
          <a:lstStyle>
            <a:lvl1pPr algn="l">
              <a:buNone/>
              <a:defRPr sz="1000">
                <a:latin typeface="+mj-lt"/>
              </a:defRPr>
            </a:lvl1pPr>
            <a:lvl2pPr marL="0" indent="0">
              <a:buNone/>
              <a:defRPr/>
            </a:lvl2pPr>
            <a:lvl3pPr marL="180000" indent="0">
              <a:buNone/>
              <a:defRPr/>
            </a:lvl3pPr>
            <a:lvl4pPr marL="360000" indent="0">
              <a:buNone/>
              <a:defRPr/>
            </a:lvl4pPr>
            <a:lvl5pPr marL="540000" indent="0">
              <a:buNone/>
              <a:defRPr/>
            </a:lvl5pPr>
          </a:lstStyle>
          <a:p>
            <a:pPr lvl="0"/>
            <a:r>
              <a:rPr lang="en-GB" noProof="0"/>
              <a:t>Lorem ipsum </a:t>
            </a:r>
            <a:r>
              <a:rPr lang="en-GB" noProof="0" err="1"/>
              <a:t>dolor</a:t>
            </a:r>
            <a:r>
              <a:rPr lang="en-GB" noProof="0"/>
              <a:t> sit </a:t>
            </a:r>
            <a:r>
              <a:rPr lang="en-GB" noProof="0" err="1"/>
              <a:t>amet</a:t>
            </a:r>
            <a:r>
              <a:rPr lang="en-GB" noProof="0"/>
              <a:t>, </a:t>
            </a:r>
            <a:r>
              <a:rPr lang="en-GB" noProof="0" err="1"/>
              <a:t>consectetuer</a:t>
            </a:r>
            <a:r>
              <a:rPr lang="en-GB" noProof="0"/>
              <a:t> </a:t>
            </a:r>
            <a:r>
              <a:rPr lang="en-GB" noProof="0" err="1"/>
              <a:t>adipiscing</a:t>
            </a:r>
            <a:r>
              <a:rPr lang="en-GB" noProof="0"/>
              <a:t> </a:t>
            </a:r>
            <a:r>
              <a:rPr lang="en-GB" noProof="0" err="1"/>
              <a:t>elit</a:t>
            </a:r>
            <a:r>
              <a:rPr lang="en-GB" noProof="0"/>
              <a:t>. Maecenas </a:t>
            </a:r>
            <a:r>
              <a:rPr lang="en-GB" noProof="0" err="1"/>
              <a:t>porttitor</a:t>
            </a:r>
            <a:r>
              <a:rPr lang="en-GB" noProof="0"/>
              <a:t> </a:t>
            </a:r>
            <a:r>
              <a:rPr lang="en-GB" noProof="0" err="1"/>
              <a:t>congue</a:t>
            </a:r>
            <a:r>
              <a:rPr lang="en-GB" noProof="0"/>
              <a:t> </a:t>
            </a:r>
            <a:r>
              <a:rPr lang="en-GB" noProof="0" err="1"/>
              <a:t>massa</a:t>
            </a:r>
            <a:r>
              <a:rPr lang="en-GB" noProof="0"/>
              <a:t>. </a:t>
            </a:r>
            <a:r>
              <a:rPr lang="en-GB" noProof="0" err="1"/>
              <a:t>Fusce</a:t>
            </a:r>
            <a:r>
              <a:rPr lang="en-GB" noProof="0"/>
              <a:t> </a:t>
            </a:r>
            <a:r>
              <a:rPr lang="en-GB" noProof="0" err="1"/>
              <a:t>posuere</a:t>
            </a:r>
            <a:r>
              <a:rPr lang="en-GB" noProof="0"/>
              <a:t>, magna </a:t>
            </a:r>
            <a:r>
              <a:rPr lang="en-GB" noProof="0" err="1"/>
              <a:t>sed</a:t>
            </a:r>
            <a:r>
              <a:rPr lang="en-GB" noProof="0"/>
              <a:t> pulvinar </a:t>
            </a:r>
            <a:r>
              <a:rPr lang="en-GB" noProof="0" err="1"/>
              <a:t>ultricies</a:t>
            </a:r>
            <a:r>
              <a:rPr lang="en-GB" noProof="0"/>
              <a:t>, </a:t>
            </a:r>
            <a:r>
              <a:rPr lang="en-GB" noProof="0" err="1"/>
              <a:t>purus</a:t>
            </a:r>
            <a:r>
              <a:rPr lang="en-GB" noProof="0"/>
              <a:t> </a:t>
            </a:r>
            <a:r>
              <a:rPr lang="en-GB" noProof="0" err="1"/>
              <a:t>lectus</a:t>
            </a:r>
            <a:r>
              <a:rPr lang="en-GB" noProof="0"/>
              <a:t> </a:t>
            </a:r>
            <a:r>
              <a:rPr lang="en-GB" noProof="0" err="1"/>
              <a:t>malesuada</a:t>
            </a:r>
            <a:r>
              <a:rPr lang="en-GB" noProof="0"/>
              <a:t> libero, sit </a:t>
            </a:r>
            <a:r>
              <a:rPr lang="en-GB" noProof="0" err="1"/>
              <a:t>amet</a:t>
            </a:r>
            <a:r>
              <a:rPr lang="en-GB" noProof="0"/>
              <a:t> </a:t>
            </a:r>
            <a:r>
              <a:rPr lang="en-GB" noProof="0" err="1"/>
              <a:t>commodo</a:t>
            </a:r>
            <a:r>
              <a:rPr lang="en-GB" noProof="0"/>
              <a:t> magna eros </a:t>
            </a:r>
            <a:r>
              <a:rPr lang="en-GB" noProof="0" err="1"/>
              <a:t>quis</a:t>
            </a:r>
            <a:r>
              <a:rPr lang="en-GB" noProof="0"/>
              <a:t> </a:t>
            </a:r>
            <a:r>
              <a:rPr lang="en-GB" noProof="0" err="1"/>
              <a:t>urna</a:t>
            </a:r>
            <a:r>
              <a:rPr lang="en-GB" noProof="0"/>
              <a:t>. </a:t>
            </a:r>
          </a:p>
        </p:txBody>
      </p:sp>
      <p:sp>
        <p:nvSpPr>
          <p:cNvPr id="37" name="Text Placeholder 19">
            <a:extLst>
              <a:ext uri="{FF2B5EF4-FFF2-40B4-BE49-F238E27FC236}">
                <a16:creationId xmlns:a16="http://schemas.microsoft.com/office/drawing/2014/main" id="{466DFCCE-9F59-7E9D-0199-2F112DAB9CCF}"/>
              </a:ext>
            </a:extLst>
          </p:cNvPr>
          <p:cNvSpPr>
            <a:spLocks noGrp="1"/>
          </p:cNvSpPr>
          <p:nvPr>
            <p:ph type="body" sz="quarter" idx="38" hasCustomPrompt="1"/>
          </p:nvPr>
        </p:nvSpPr>
        <p:spPr>
          <a:xfrm>
            <a:off x="5845065" y="3242046"/>
            <a:ext cx="1936800" cy="1051200"/>
          </a:xfrm>
          <a:prstGeom prst="rect">
            <a:avLst/>
          </a:prstGeom>
        </p:spPr>
        <p:txBody>
          <a:bodyPr wrap="square" anchor="ctr"/>
          <a:lstStyle>
            <a:lvl1pPr algn="l">
              <a:buNone/>
              <a:defRPr sz="1000">
                <a:latin typeface="+mj-lt"/>
              </a:defRPr>
            </a:lvl1pPr>
            <a:lvl2pPr marL="0" indent="0">
              <a:buNone/>
              <a:defRPr/>
            </a:lvl2pPr>
            <a:lvl3pPr marL="180000" indent="0">
              <a:buNone/>
              <a:defRPr/>
            </a:lvl3pPr>
            <a:lvl4pPr marL="360000" indent="0">
              <a:buNone/>
              <a:defRPr/>
            </a:lvl4pPr>
            <a:lvl5pPr marL="540000" indent="0">
              <a:buNone/>
              <a:defRPr/>
            </a:lvl5pPr>
          </a:lstStyle>
          <a:p>
            <a:pPr lvl="0"/>
            <a:r>
              <a:rPr lang="en-GB" noProof="0"/>
              <a:t>Lorem ipsum </a:t>
            </a:r>
            <a:r>
              <a:rPr lang="en-GB" noProof="0" err="1"/>
              <a:t>dolor</a:t>
            </a:r>
            <a:r>
              <a:rPr lang="en-GB" noProof="0"/>
              <a:t> sit </a:t>
            </a:r>
            <a:r>
              <a:rPr lang="en-GB" noProof="0" err="1"/>
              <a:t>amet</a:t>
            </a:r>
            <a:r>
              <a:rPr lang="en-GB" noProof="0"/>
              <a:t>, </a:t>
            </a:r>
            <a:r>
              <a:rPr lang="en-GB" noProof="0" err="1"/>
              <a:t>consectetuer</a:t>
            </a:r>
            <a:r>
              <a:rPr lang="en-GB" noProof="0"/>
              <a:t> </a:t>
            </a:r>
            <a:r>
              <a:rPr lang="en-GB" noProof="0" err="1"/>
              <a:t>adipiscing</a:t>
            </a:r>
            <a:r>
              <a:rPr lang="en-GB" noProof="0"/>
              <a:t> </a:t>
            </a:r>
            <a:r>
              <a:rPr lang="en-GB" noProof="0" err="1"/>
              <a:t>elit</a:t>
            </a:r>
            <a:r>
              <a:rPr lang="en-GB" noProof="0"/>
              <a:t>. Maecenas </a:t>
            </a:r>
            <a:r>
              <a:rPr lang="en-GB" noProof="0" err="1"/>
              <a:t>porttitor</a:t>
            </a:r>
            <a:r>
              <a:rPr lang="en-GB" noProof="0"/>
              <a:t> </a:t>
            </a:r>
            <a:r>
              <a:rPr lang="en-GB" noProof="0" err="1"/>
              <a:t>congue</a:t>
            </a:r>
            <a:r>
              <a:rPr lang="en-GB" noProof="0"/>
              <a:t> </a:t>
            </a:r>
            <a:r>
              <a:rPr lang="en-GB" noProof="0" err="1"/>
              <a:t>massa</a:t>
            </a:r>
            <a:r>
              <a:rPr lang="en-GB" noProof="0"/>
              <a:t>. </a:t>
            </a:r>
            <a:r>
              <a:rPr lang="en-GB" noProof="0" err="1"/>
              <a:t>Fusce</a:t>
            </a:r>
            <a:r>
              <a:rPr lang="en-GB" noProof="0"/>
              <a:t> </a:t>
            </a:r>
            <a:r>
              <a:rPr lang="en-GB" noProof="0" err="1"/>
              <a:t>posuere</a:t>
            </a:r>
            <a:r>
              <a:rPr lang="en-GB" noProof="0"/>
              <a:t>, magna </a:t>
            </a:r>
            <a:r>
              <a:rPr lang="en-GB" noProof="0" err="1"/>
              <a:t>sed</a:t>
            </a:r>
            <a:r>
              <a:rPr lang="en-GB" noProof="0"/>
              <a:t> pulvinar </a:t>
            </a:r>
            <a:r>
              <a:rPr lang="en-GB" noProof="0" err="1"/>
              <a:t>ultricies</a:t>
            </a:r>
            <a:r>
              <a:rPr lang="en-GB" noProof="0"/>
              <a:t>, </a:t>
            </a:r>
            <a:r>
              <a:rPr lang="en-GB" noProof="0" err="1"/>
              <a:t>purus</a:t>
            </a:r>
            <a:r>
              <a:rPr lang="en-GB" noProof="0"/>
              <a:t> </a:t>
            </a:r>
            <a:r>
              <a:rPr lang="en-GB" noProof="0" err="1"/>
              <a:t>lectus</a:t>
            </a:r>
            <a:r>
              <a:rPr lang="en-GB" noProof="0"/>
              <a:t> </a:t>
            </a:r>
            <a:r>
              <a:rPr lang="en-GB" noProof="0" err="1"/>
              <a:t>malesuada</a:t>
            </a:r>
            <a:r>
              <a:rPr lang="en-GB" noProof="0"/>
              <a:t> libero, sit </a:t>
            </a:r>
            <a:r>
              <a:rPr lang="en-GB" noProof="0" err="1"/>
              <a:t>amet</a:t>
            </a:r>
            <a:r>
              <a:rPr lang="en-GB" noProof="0"/>
              <a:t> </a:t>
            </a:r>
            <a:r>
              <a:rPr lang="en-GB" noProof="0" err="1"/>
              <a:t>commodo</a:t>
            </a:r>
            <a:r>
              <a:rPr lang="en-GB" noProof="0"/>
              <a:t> magna eros </a:t>
            </a:r>
            <a:r>
              <a:rPr lang="en-GB" noProof="0" err="1"/>
              <a:t>quis</a:t>
            </a:r>
            <a:r>
              <a:rPr lang="en-GB" noProof="0"/>
              <a:t> </a:t>
            </a:r>
            <a:r>
              <a:rPr lang="en-GB" noProof="0" err="1"/>
              <a:t>urna</a:t>
            </a:r>
            <a:r>
              <a:rPr lang="en-GB" noProof="0"/>
              <a:t>. </a:t>
            </a:r>
          </a:p>
        </p:txBody>
      </p:sp>
      <p:sp>
        <p:nvSpPr>
          <p:cNvPr id="38" name="Text Placeholder 19">
            <a:extLst>
              <a:ext uri="{FF2B5EF4-FFF2-40B4-BE49-F238E27FC236}">
                <a16:creationId xmlns:a16="http://schemas.microsoft.com/office/drawing/2014/main" id="{BBF7939B-FBD2-3281-4F86-01DF9EFBE8B6}"/>
              </a:ext>
            </a:extLst>
          </p:cNvPr>
          <p:cNvSpPr>
            <a:spLocks noGrp="1"/>
          </p:cNvSpPr>
          <p:nvPr>
            <p:ph type="body" sz="quarter" idx="39" hasCustomPrompt="1"/>
          </p:nvPr>
        </p:nvSpPr>
        <p:spPr>
          <a:xfrm>
            <a:off x="5845065" y="4562959"/>
            <a:ext cx="1936800" cy="1051200"/>
          </a:xfrm>
          <a:prstGeom prst="rect">
            <a:avLst/>
          </a:prstGeom>
        </p:spPr>
        <p:txBody>
          <a:bodyPr wrap="square" anchor="ctr"/>
          <a:lstStyle>
            <a:lvl1pPr algn="l">
              <a:buNone/>
              <a:defRPr sz="1000">
                <a:latin typeface="+mj-lt"/>
              </a:defRPr>
            </a:lvl1pPr>
            <a:lvl2pPr marL="0" indent="0">
              <a:buNone/>
              <a:defRPr/>
            </a:lvl2pPr>
            <a:lvl3pPr marL="180000" indent="0">
              <a:buNone/>
              <a:defRPr/>
            </a:lvl3pPr>
            <a:lvl4pPr marL="360000" indent="0">
              <a:buNone/>
              <a:defRPr/>
            </a:lvl4pPr>
            <a:lvl5pPr marL="540000" indent="0">
              <a:buNone/>
              <a:defRPr/>
            </a:lvl5pPr>
          </a:lstStyle>
          <a:p>
            <a:pPr lvl="0"/>
            <a:r>
              <a:rPr lang="en-GB" noProof="0"/>
              <a:t>Lorem ipsum </a:t>
            </a:r>
            <a:r>
              <a:rPr lang="en-GB" noProof="0" err="1"/>
              <a:t>dolor</a:t>
            </a:r>
            <a:r>
              <a:rPr lang="en-GB" noProof="0"/>
              <a:t> sit </a:t>
            </a:r>
            <a:r>
              <a:rPr lang="en-GB" noProof="0" err="1"/>
              <a:t>amet</a:t>
            </a:r>
            <a:r>
              <a:rPr lang="en-GB" noProof="0"/>
              <a:t>, </a:t>
            </a:r>
            <a:r>
              <a:rPr lang="en-GB" noProof="0" err="1"/>
              <a:t>consectetuer</a:t>
            </a:r>
            <a:r>
              <a:rPr lang="en-GB" noProof="0"/>
              <a:t> </a:t>
            </a:r>
            <a:r>
              <a:rPr lang="en-GB" noProof="0" err="1"/>
              <a:t>adipiscing</a:t>
            </a:r>
            <a:r>
              <a:rPr lang="en-GB" noProof="0"/>
              <a:t> </a:t>
            </a:r>
            <a:r>
              <a:rPr lang="en-GB" noProof="0" err="1"/>
              <a:t>elit</a:t>
            </a:r>
            <a:r>
              <a:rPr lang="en-GB" noProof="0"/>
              <a:t>. Maecenas </a:t>
            </a:r>
            <a:r>
              <a:rPr lang="en-GB" noProof="0" err="1"/>
              <a:t>porttitor</a:t>
            </a:r>
            <a:r>
              <a:rPr lang="en-GB" noProof="0"/>
              <a:t> </a:t>
            </a:r>
            <a:r>
              <a:rPr lang="en-GB" noProof="0" err="1"/>
              <a:t>congue</a:t>
            </a:r>
            <a:r>
              <a:rPr lang="en-GB" noProof="0"/>
              <a:t> </a:t>
            </a:r>
            <a:r>
              <a:rPr lang="en-GB" noProof="0" err="1"/>
              <a:t>massa</a:t>
            </a:r>
            <a:r>
              <a:rPr lang="en-GB" noProof="0"/>
              <a:t>. </a:t>
            </a:r>
            <a:r>
              <a:rPr lang="en-GB" noProof="0" err="1"/>
              <a:t>Fusce</a:t>
            </a:r>
            <a:r>
              <a:rPr lang="en-GB" noProof="0"/>
              <a:t> </a:t>
            </a:r>
            <a:r>
              <a:rPr lang="en-GB" noProof="0" err="1"/>
              <a:t>posuere</a:t>
            </a:r>
            <a:r>
              <a:rPr lang="en-GB" noProof="0"/>
              <a:t>, magna </a:t>
            </a:r>
            <a:r>
              <a:rPr lang="en-GB" noProof="0" err="1"/>
              <a:t>sed</a:t>
            </a:r>
            <a:r>
              <a:rPr lang="en-GB" noProof="0"/>
              <a:t> pulvinar </a:t>
            </a:r>
            <a:r>
              <a:rPr lang="en-GB" noProof="0" err="1"/>
              <a:t>ultricies</a:t>
            </a:r>
            <a:r>
              <a:rPr lang="en-GB" noProof="0"/>
              <a:t>, </a:t>
            </a:r>
            <a:r>
              <a:rPr lang="en-GB" noProof="0" err="1"/>
              <a:t>purus</a:t>
            </a:r>
            <a:r>
              <a:rPr lang="en-GB" noProof="0"/>
              <a:t> </a:t>
            </a:r>
            <a:r>
              <a:rPr lang="en-GB" noProof="0" err="1"/>
              <a:t>lectus</a:t>
            </a:r>
            <a:r>
              <a:rPr lang="en-GB" noProof="0"/>
              <a:t> </a:t>
            </a:r>
            <a:r>
              <a:rPr lang="en-GB" noProof="0" err="1"/>
              <a:t>malesuada</a:t>
            </a:r>
            <a:r>
              <a:rPr lang="en-GB" noProof="0"/>
              <a:t> libero, sit </a:t>
            </a:r>
            <a:r>
              <a:rPr lang="en-GB" noProof="0" err="1"/>
              <a:t>amet</a:t>
            </a:r>
            <a:r>
              <a:rPr lang="en-GB" noProof="0"/>
              <a:t> </a:t>
            </a:r>
            <a:r>
              <a:rPr lang="en-GB" noProof="0" err="1"/>
              <a:t>commodo</a:t>
            </a:r>
            <a:r>
              <a:rPr lang="en-GB" noProof="0"/>
              <a:t> magna eros </a:t>
            </a:r>
            <a:r>
              <a:rPr lang="en-GB" noProof="0" err="1"/>
              <a:t>quis</a:t>
            </a:r>
            <a:r>
              <a:rPr lang="en-GB" noProof="0"/>
              <a:t> </a:t>
            </a:r>
            <a:r>
              <a:rPr lang="en-GB" noProof="0" err="1"/>
              <a:t>urna</a:t>
            </a:r>
            <a:r>
              <a:rPr lang="en-GB" noProof="0"/>
              <a:t>. </a:t>
            </a:r>
          </a:p>
        </p:txBody>
      </p:sp>
      <p:sp>
        <p:nvSpPr>
          <p:cNvPr id="43" name="Picture Placeholder 24">
            <a:extLst>
              <a:ext uri="{FF2B5EF4-FFF2-40B4-BE49-F238E27FC236}">
                <a16:creationId xmlns:a16="http://schemas.microsoft.com/office/drawing/2014/main" id="{D2E7F9A2-434A-2F00-C642-17B5D9FE2086}"/>
              </a:ext>
            </a:extLst>
          </p:cNvPr>
          <p:cNvSpPr>
            <a:spLocks noGrp="1"/>
          </p:cNvSpPr>
          <p:nvPr>
            <p:ph type="pic" sz="quarter" idx="40" hasCustomPrompt="1"/>
          </p:nvPr>
        </p:nvSpPr>
        <p:spPr>
          <a:xfrm>
            <a:off x="8275370" y="1921133"/>
            <a:ext cx="1051200" cy="1051200"/>
          </a:xfrm>
          <a:prstGeom prst="ellipse">
            <a:avLst/>
          </a:prstGeom>
        </p:spPr>
        <p:txBody>
          <a:bodyPr wrap="square"/>
          <a:lstStyle>
            <a:lvl1pPr algn="l">
              <a:defRPr sz="1100"/>
            </a:lvl1pPr>
          </a:lstStyle>
          <a:p>
            <a:r>
              <a:rPr lang="en-GB" noProof="0"/>
              <a:t>Click on the icon to add a picture</a:t>
            </a:r>
          </a:p>
        </p:txBody>
      </p:sp>
      <p:sp>
        <p:nvSpPr>
          <p:cNvPr id="44" name="Picture Placeholder 24">
            <a:extLst>
              <a:ext uri="{FF2B5EF4-FFF2-40B4-BE49-F238E27FC236}">
                <a16:creationId xmlns:a16="http://schemas.microsoft.com/office/drawing/2014/main" id="{A66F9987-C7CA-5F4D-E74B-7C634444751A}"/>
              </a:ext>
            </a:extLst>
          </p:cNvPr>
          <p:cNvSpPr>
            <a:spLocks noGrp="1"/>
          </p:cNvSpPr>
          <p:nvPr>
            <p:ph type="pic" sz="quarter" idx="41" hasCustomPrompt="1"/>
          </p:nvPr>
        </p:nvSpPr>
        <p:spPr>
          <a:xfrm>
            <a:off x="8275370" y="3242046"/>
            <a:ext cx="1051200" cy="1051200"/>
          </a:xfrm>
          <a:prstGeom prst="ellipse">
            <a:avLst/>
          </a:prstGeom>
        </p:spPr>
        <p:txBody>
          <a:bodyPr wrap="square"/>
          <a:lstStyle>
            <a:lvl1pPr algn="l">
              <a:defRPr sz="1100"/>
            </a:lvl1pPr>
          </a:lstStyle>
          <a:p>
            <a:r>
              <a:rPr lang="en-GB" noProof="0"/>
              <a:t>Click on the icon to add a picture</a:t>
            </a:r>
          </a:p>
        </p:txBody>
      </p:sp>
      <p:sp>
        <p:nvSpPr>
          <p:cNvPr id="45" name="Picture Placeholder 24">
            <a:extLst>
              <a:ext uri="{FF2B5EF4-FFF2-40B4-BE49-F238E27FC236}">
                <a16:creationId xmlns:a16="http://schemas.microsoft.com/office/drawing/2014/main" id="{6505C6F8-493C-CE11-09BD-4BD537B246A2}"/>
              </a:ext>
            </a:extLst>
          </p:cNvPr>
          <p:cNvSpPr>
            <a:spLocks noGrp="1"/>
          </p:cNvSpPr>
          <p:nvPr>
            <p:ph type="pic" sz="quarter" idx="42" hasCustomPrompt="1"/>
          </p:nvPr>
        </p:nvSpPr>
        <p:spPr>
          <a:xfrm>
            <a:off x="8275370" y="4562959"/>
            <a:ext cx="1051200" cy="1051200"/>
          </a:xfrm>
          <a:prstGeom prst="ellipse">
            <a:avLst/>
          </a:prstGeom>
        </p:spPr>
        <p:txBody>
          <a:bodyPr wrap="square"/>
          <a:lstStyle>
            <a:lvl1pPr algn="l">
              <a:defRPr sz="1100"/>
            </a:lvl1pPr>
          </a:lstStyle>
          <a:p>
            <a:r>
              <a:rPr lang="en-GB" noProof="0"/>
              <a:t>Click on the icon to add a picture</a:t>
            </a:r>
          </a:p>
        </p:txBody>
      </p:sp>
      <p:sp>
        <p:nvSpPr>
          <p:cNvPr id="46" name="Text Placeholder 19">
            <a:extLst>
              <a:ext uri="{FF2B5EF4-FFF2-40B4-BE49-F238E27FC236}">
                <a16:creationId xmlns:a16="http://schemas.microsoft.com/office/drawing/2014/main" id="{B0BF6BB7-4C81-E538-1040-F67534FCEBAB}"/>
              </a:ext>
            </a:extLst>
          </p:cNvPr>
          <p:cNvSpPr>
            <a:spLocks noGrp="1"/>
          </p:cNvSpPr>
          <p:nvPr>
            <p:ph type="body" sz="quarter" idx="43" hasCustomPrompt="1"/>
          </p:nvPr>
        </p:nvSpPr>
        <p:spPr>
          <a:xfrm>
            <a:off x="9705600" y="1921133"/>
            <a:ext cx="1936800" cy="1051200"/>
          </a:xfrm>
          <a:prstGeom prst="rect">
            <a:avLst/>
          </a:prstGeom>
        </p:spPr>
        <p:txBody>
          <a:bodyPr wrap="square" anchor="ctr"/>
          <a:lstStyle>
            <a:lvl1pPr algn="l">
              <a:buNone/>
              <a:defRPr sz="1000">
                <a:latin typeface="+mj-lt"/>
              </a:defRPr>
            </a:lvl1pPr>
            <a:lvl2pPr marL="0" indent="0">
              <a:buNone/>
              <a:defRPr/>
            </a:lvl2pPr>
            <a:lvl3pPr marL="180000" indent="0">
              <a:buNone/>
              <a:defRPr/>
            </a:lvl3pPr>
            <a:lvl4pPr marL="360000" indent="0">
              <a:buNone/>
              <a:defRPr/>
            </a:lvl4pPr>
            <a:lvl5pPr marL="540000" indent="0">
              <a:buNone/>
              <a:defRPr/>
            </a:lvl5pPr>
          </a:lstStyle>
          <a:p>
            <a:pPr lvl="0"/>
            <a:r>
              <a:rPr lang="en-GB" noProof="0"/>
              <a:t>Lorem ipsum </a:t>
            </a:r>
            <a:r>
              <a:rPr lang="en-GB" noProof="0" err="1"/>
              <a:t>dolor</a:t>
            </a:r>
            <a:r>
              <a:rPr lang="en-GB" noProof="0"/>
              <a:t> sit </a:t>
            </a:r>
            <a:r>
              <a:rPr lang="en-GB" noProof="0" err="1"/>
              <a:t>amet</a:t>
            </a:r>
            <a:r>
              <a:rPr lang="en-GB" noProof="0"/>
              <a:t>, </a:t>
            </a:r>
            <a:r>
              <a:rPr lang="en-GB" noProof="0" err="1"/>
              <a:t>consectetuer</a:t>
            </a:r>
            <a:r>
              <a:rPr lang="en-GB" noProof="0"/>
              <a:t> </a:t>
            </a:r>
            <a:r>
              <a:rPr lang="en-GB" noProof="0" err="1"/>
              <a:t>adipiscing</a:t>
            </a:r>
            <a:r>
              <a:rPr lang="en-GB" noProof="0"/>
              <a:t> </a:t>
            </a:r>
            <a:r>
              <a:rPr lang="en-GB" noProof="0" err="1"/>
              <a:t>elit</a:t>
            </a:r>
            <a:r>
              <a:rPr lang="en-GB" noProof="0"/>
              <a:t>. Maecenas </a:t>
            </a:r>
            <a:r>
              <a:rPr lang="en-GB" noProof="0" err="1"/>
              <a:t>porttitor</a:t>
            </a:r>
            <a:r>
              <a:rPr lang="en-GB" noProof="0"/>
              <a:t> </a:t>
            </a:r>
            <a:r>
              <a:rPr lang="en-GB" noProof="0" err="1"/>
              <a:t>congue</a:t>
            </a:r>
            <a:r>
              <a:rPr lang="en-GB" noProof="0"/>
              <a:t> </a:t>
            </a:r>
            <a:r>
              <a:rPr lang="en-GB" noProof="0" err="1"/>
              <a:t>massa</a:t>
            </a:r>
            <a:r>
              <a:rPr lang="en-GB" noProof="0"/>
              <a:t>. </a:t>
            </a:r>
            <a:r>
              <a:rPr lang="en-GB" noProof="0" err="1"/>
              <a:t>Fusce</a:t>
            </a:r>
            <a:r>
              <a:rPr lang="en-GB" noProof="0"/>
              <a:t> </a:t>
            </a:r>
            <a:r>
              <a:rPr lang="en-GB" noProof="0" err="1"/>
              <a:t>posuere</a:t>
            </a:r>
            <a:r>
              <a:rPr lang="en-GB" noProof="0"/>
              <a:t>, magna </a:t>
            </a:r>
            <a:r>
              <a:rPr lang="en-GB" noProof="0" err="1"/>
              <a:t>sed</a:t>
            </a:r>
            <a:r>
              <a:rPr lang="en-GB" noProof="0"/>
              <a:t> pulvinar </a:t>
            </a:r>
            <a:r>
              <a:rPr lang="en-GB" noProof="0" err="1"/>
              <a:t>ultricies</a:t>
            </a:r>
            <a:r>
              <a:rPr lang="en-GB" noProof="0"/>
              <a:t>, </a:t>
            </a:r>
            <a:r>
              <a:rPr lang="en-GB" noProof="0" err="1"/>
              <a:t>purus</a:t>
            </a:r>
            <a:r>
              <a:rPr lang="en-GB" noProof="0"/>
              <a:t> </a:t>
            </a:r>
            <a:r>
              <a:rPr lang="en-GB" noProof="0" err="1"/>
              <a:t>lectus</a:t>
            </a:r>
            <a:r>
              <a:rPr lang="en-GB" noProof="0"/>
              <a:t> </a:t>
            </a:r>
            <a:r>
              <a:rPr lang="en-GB" noProof="0" err="1"/>
              <a:t>malesuada</a:t>
            </a:r>
            <a:r>
              <a:rPr lang="en-GB" noProof="0"/>
              <a:t> libero, sit </a:t>
            </a:r>
            <a:r>
              <a:rPr lang="en-GB" noProof="0" err="1"/>
              <a:t>amet</a:t>
            </a:r>
            <a:r>
              <a:rPr lang="en-GB" noProof="0"/>
              <a:t> </a:t>
            </a:r>
            <a:r>
              <a:rPr lang="en-GB" noProof="0" err="1"/>
              <a:t>commodo</a:t>
            </a:r>
            <a:r>
              <a:rPr lang="en-GB" noProof="0"/>
              <a:t> magna eros </a:t>
            </a:r>
            <a:r>
              <a:rPr lang="en-GB" noProof="0" err="1"/>
              <a:t>quis</a:t>
            </a:r>
            <a:r>
              <a:rPr lang="en-GB" noProof="0"/>
              <a:t> </a:t>
            </a:r>
            <a:r>
              <a:rPr lang="en-GB" noProof="0" err="1"/>
              <a:t>urna</a:t>
            </a:r>
            <a:r>
              <a:rPr lang="en-GB" noProof="0"/>
              <a:t>. </a:t>
            </a:r>
          </a:p>
        </p:txBody>
      </p:sp>
      <p:sp>
        <p:nvSpPr>
          <p:cNvPr id="47" name="Text Placeholder 19">
            <a:extLst>
              <a:ext uri="{FF2B5EF4-FFF2-40B4-BE49-F238E27FC236}">
                <a16:creationId xmlns:a16="http://schemas.microsoft.com/office/drawing/2014/main" id="{AC74B872-99E3-EA14-369B-27426A791DC7}"/>
              </a:ext>
            </a:extLst>
          </p:cNvPr>
          <p:cNvSpPr>
            <a:spLocks noGrp="1"/>
          </p:cNvSpPr>
          <p:nvPr>
            <p:ph type="body" sz="quarter" idx="44" hasCustomPrompt="1"/>
          </p:nvPr>
        </p:nvSpPr>
        <p:spPr>
          <a:xfrm>
            <a:off x="9705600" y="3242046"/>
            <a:ext cx="1936800" cy="1051200"/>
          </a:xfrm>
          <a:prstGeom prst="rect">
            <a:avLst/>
          </a:prstGeom>
        </p:spPr>
        <p:txBody>
          <a:bodyPr wrap="square" anchor="ctr"/>
          <a:lstStyle>
            <a:lvl1pPr algn="l">
              <a:buNone/>
              <a:defRPr sz="1000">
                <a:latin typeface="+mj-lt"/>
              </a:defRPr>
            </a:lvl1pPr>
            <a:lvl2pPr marL="0" indent="0">
              <a:buNone/>
              <a:defRPr/>
            </a:lvl2pPr>
            <a:lvl3pPr marL="180000" indent="0">
              <a:buNone/>
              <a:defRPr/>
            </a:lvl3pPr>
            <a:lvl4pPr marL="360000" indent="0">
              <a:buNone/>
              <a:defRPr/>
            </a:lvl4pPr>
            <a:lvl5pPr marL="540000" indent="0">
              <a:buNone/>
              <a:defRPr/>
            </a:lvl5pPr>
          </a:lstStyle>
          <a:p>
            <a:pPr lvl="0"/>
            <a:r>
              <a:rPr lang="en-GB" noProof="0"/>
              <a:t>Lorem ipsum </a:t>
            </a:r>
            <a:r>
              <a:rPr lang="en-GB" noProof="0" err="1"/>
              <a:t>dolor</a:t>
            </a:r>
            <a:r>
              <a:rPr lang="en-GB" noProof="0"/>
              <a:t> sit </a:t>
            </a:r>
            <a:r>
              <a:rPr lang="en-GB" noProof="0" err="1"/>
              <a:t>amet</a:t>
            </a:r>
            <a:r>
              <a:rPr lang="en-GB" noProof="0"/>
              <a:t>, </a:t>
            </a:r>
            <a:r>
              <a:rPr lang="en-GB" noProof="0" err="1"/>
              <a:t>consectetuer</a:t>
            </a:r>
            <a:r>
              <a:rPr lang="en-GB" noProof="0"/>
              <a:t> </a:t>
            </a:r>
            <a:r>
              <a:rPr lang="en-GB" noProof="0" err="1"/>
              <a:t>adipiscing</a:t>
            </a:r>
            <a:r>
              <a:rPr lang="en-GB" noProof="0"/>
              <a:t> </a:t>
            </a:r>
            <a:r>
              <a:rPr lang="en-GB" noProof="0" err="1"/>
              <a:t>elit</a:t>
            </a:r>
            <a:r>
              <a:rPr lang="en-GB" noProof="0"/>
              <a:t>. Maecenas </a:t>
            </a:r>
            <a:r>
              <a:rPr lang="en-GB" noProof="0" err="1"/>
              <a:t>porttitor</a:t>
            </a:r>
            <a:r>
              <a:rPr lang="en-GB" noProof="0"/>
              <a:t> </a:t>
            </a:r>
            <a:r>
              <a:rPr lang="en-GB" noProof="0" err="1"/>
              <a:t>congue</a:t>
            </a:r>
            <a:r>
              <a:rPr lang="en-GB" noProof="0"/>
              <a:t> </a:t>
            </a:r>
            <a:r>
              <a:rPr lang="en-GB" noProof="0" err="1"/>
              <a:t>massa</a:t>
            </a:r>
            <a:r>
              <a:rPr lang="en-GB" noProof="0"/>
              <a:t>. </a:t>
            </a:r>
            <a:r>
              <a:rPr lang="en-GB" noProof="0" err="1"/>
              <a:t>Fusce</a:t>
            </a:r>
            <a:r>
              <a:rPr lang="en-GB" noProof="0"/>
              <a:t> </a:t>
            </a:r>
            <a:r>
              <a:rPr lang="en-GB" noProof="0" err="1"/>
              <a:t>posuere</a:t>
            </a:r>
            <a:r>
              <a:rPr lang="en-GB" noProof="0"/>
              <a:t>, magna </a:t>
            </a:r>
            <a:r>
              <a:rPr lang="en-GB" noProof="0" err="1"/>
              <a:t>sed</a:t>
            </a:r>
            <a:r>
              <a:rPr lang="en-GB" noProof="0"/>
              <a:t> pulvinar </a:t>
            </a:r>
            <a:r>
              <a:rPr lang="en-GB" noProof="0" err="1"/>
              <a:t>ultricies</a:t>
            </a:r>
            <a:r>
              <a:rPr lang="en-GB" noProof="0"/>
              <a:t>, </a:t>
            </a:r>
            <a:r>
              <a:rPr lang="en-GB" noProof="0" err="1"/>
              <a:t>purus</a:t>
            </a:r>
            <a:r>
              <a:rPr lang="en-GB" noProof="0"/>
              <a:t> </a:t>
            </a:r>
            <a:r>
              <a:rPr lang="en-GB" noProof="0" err="1"/>
              <a:t>lectus</a:t>
            </a:r>
            <a:r>
              <a:rPr lang="en-GB" noProof="0"/>
              <a:t> </a:t>
            </a:r>
            <a:r>
              <a:rPr lang="en-GB" noProof="0" err="1"/>
              <a:t>malesuada</a:t>
            </a:r>
            <a:r>
              <a:rPr lang="en-GB" noProof="0"/>
              <a:t> libero, sit </a:t>
            </a:r>
            <a:r>
              <a:rPr lang="en-GB" noProof="0" err="1"/>
              <a:t>amet</a:t>
            </a:r>
            <a:r>
              <a:rPr lang="en-GB" noProof="0"/>
              <a:t> </a:t>
            </a:r>
            <a:r>
              <a:rPr lang="en-GB" noProof="0" err="1"/>
              <a:t>commodo</a:t>
            </a:r>
            <a:r>
              <a:rPr lang="en-GB" noProof="0"/>
              <a:t> magna eros </a:t>
            </a:r>
            <a:r>
              <a:rPr lang="en-GB" noProof="0" err="1"/>
              <a:t>quis</a:t>
            </a:r>
            <a:r>
              <a:rPr lang="en-GB" noProof="0"/>
              <a:t> </a:t>
            </a:r>
            <a:r>
              <a:rPr lang="en-GB" noProof="0" err="1"/>
              <a:t>urna</a:t>
            </a:r>
            <a:r>
              <a:rPr lang="en-GB" noProof="0"/>
              <a:t>. </a:t>
            </a:r>
          </a:p>
        </p:txBody>
      </p:sp>
      <p:sp>
        <p:nvSpPr>
          <p:cNvPr id="48" name="Text Placeholder 19">
            <a:extLst>
              <a:ext uri="{FF2B5EF4-FFF2-40B4-BE49-F238E27FC236}">
                <a16:creationId xmlns:a16="http://schemas.microsoft.com/office/drawing/2014/main" id="{AC942BE1-5D15-BF87-7598-D2EFF1C6463F}"/>
              </a:ext>
            </a:extLst>
          </p:cNvPr>
          <p:cNvSpPr>
            <a:spLocks noGrp="1"/>
          </p:cNvSpPr>
          <p:nvPr>
            <p:ph type="body" sz="quarter" idx="45" hasCustomPrompt="1"/>
          </p:nvPr>
        </p:nvSpPr>
        <p:spPr>
          <a:xfrm>
            <a:off x="9705600" y="4562959"/>
            <a:ext cx="1936800" cy="1051200"/>
          </a:xfrm>
          <a:prstGeom prst="rect">
            <a:avLst/>
          </a:prstGeom>
        </p:spPr>
        <p:txBody>
          <a:bodyPr wrap="square" anchor="ctr"/>
          <a:lstStyle>
            <a:lvl1pPr algn="l">
              <a:buNone/>
              <a:defRPr sz="1000">
                <a:latin typeface="+mj-lt"/>
              </a:defRPr>
            </a:lvl1pPr>
            <a:lvl2pPr marL="0" indent="0">
              <a:buNone/>
              <a:defRPr/>
            </a:lvl2pPr>
            <a:lvl3pPr marL="180000" indent="0">
              <a:buNone/>
              <a:defRPr/>
            </a:lvl3pPr>
            <a:lvl4pPr marL="360000" indent="0">
              <a:buNone/>
              <a:defRPr/>
            </a:lvl4pPr>
            <a:lvl5pPr marL="540000" indent="0">
              <a:buNone/>
              <a:defRPr/>
            </a:lvl5pPr>
          </a:lstStyle>
          <a:p>
            <a:pPr lvl="0"/>
            <a:r>
              <a:rPr lang="en-GB" noProof="0"/>
              <a:t>Lorem ipsum </a:t>
            </a:r>
            <a:r>
              <a:rPr lang="en-GB" noProof="0" err="1"/>
              <a:t>dolor</a:t>
            </a:r>
            <a:r>
              <a:rPr lang="en-GB" noProof="0"/>
              <a:t> sit </a:t>
            </a:r>
            <a:r>
              <a:rPr lang="en-GB" noProof="0" err="1"/>
              <a:t>amet</a:t>
            </a:r>
            <a:r>
              <a:rPr lang="en-GB" noProof="0"/>
              <a:t>, </a:t>
            </a:r>
            <a:r>
              <a:rPr lang="en-GB" noProof="0" err="1"/>
              <a:t>consectetuer</a:t>
            </a:r>
            <a:r>
              <a:rPr lang="en-GB" noProof="0"/>
              <a:t> </a:t>
            </a:r>
            <a:r>
              <a:rPr lang="en-GB" noProof="0" err="1"/>
              <a:t>adipiscing</a:t>
            </a:r>
            <a:r>
              <a:rPr lang="en-GB" noProof="0"/>
              <a:t> </a:t>
            </a:r>
            <a:r>
              <a:rPr lang="en-GB" noProof="0" err="1"/>
              <a:t>elit</a:t>
            </a:r>
            <a:r>
              <a:rPr lang="en-GB" noProof="0"/>
              <a:t>. Maecenas </a:t>
            </a:r>
            <a:r>
              <a:rPr lang="en-GB" noProof="0" err="1"/>
              <a:t>porttitor</a:t>
            </a:r>
            <a:r>
              <a:rPr lang="en-GB" noProof="0"/>
              <a:t> </a:t>
            </a:r>
            <a:r>
              <a:rPr lang="en-GB" noProof="0" err="1"/>
              <a:t>congue</a:t>
            </a:r>
            <a:r>
              <a:rPr lang="en-GB" noProof="0"/>
              <a:t> </a:t>
            </a:r>
            <a:r>
              <a:rPr lang="en-GB" noProof="0" err="1"/>
              <a:t>massa</a:t>
            </a:r>
            <a:r>
              <a:rPr lang="en-GB" noProof="0"/>
              <a:t>. </a:t>
            </a:r>
            <a:r>
              <a:rPr lang="en-GB" noProof="0" err="1"/>
              <a:t>Fusce</a:t>
            </a:r>
            <a:r>
              <a:rPr lang="en-GB" noProof="0"/>
              <a:t> </a:t>
            </a:r>
            <a:r>
              <a:rPr lang="en-GB" noProof="0" err="1"/>
              <a:t>posuere</a:t>
            </a:r>
            <a:r>
              <a:rPr lang="en-GB" noProof="0"/>
              <a:t>, magna </a:t>
            </a:r>
            <a:r>
              <a:rPr lang="en-GB" noProof="0" err="1"/>
              <a:t>sed</a:t>
            </a:r>
            <a:r>
              <a:rPr lang="en-GB" noProof="0"/>
              <a:t> pulvinar </a:t>
            </a:r>
            <a:r>
              <a:rPr lang="en-GB" noProof="0" err="1"/>
              <a:t>ultricies</a:t>
            </a:r>
            <a:r>
              <a:rPr lang="en-GB" noProof="0"/>
              <a:t>, </a:t>
            </a:r>
            <a:r>
              <a:rPr lang="en-GB" noProof="0" err="1"/>
              <a:t>purus</a:t>
            </a:r>
            <a:r>
              <a:rPr lang="en-GB" noProof="0"/>
              <a:t> </a:t>
            </a:r>
            <a:r>
              <a:rPr lang="en-GB" noProof="0" err="1"/>
              <a:t>lectus</a:t>
            </a:r>
            <a:r>
              <a:rPr lang="en-GB" noProof="0"/>
              <a:t> </a:t>
            </a:r>
            <a:r>
              <a:rPr lang="en-GB" noProof="0" err="1"/>
              <a:t>malesuada</a:t>
            </a:r>
            <a:r>
              <a:rPr lang="en-GB" noProof="0"/>
              <a:t> libero, sit </a:t>
            </a:r>
            <a:r>
              <a:rPr lang="en-GB" noProof="0" err="1"/>
              <a:t>amet</a:t>
            </a:r>
            <a:r>
              <a:rPr lang="en-GB" noProof="0"/>
              <a:t> </a:t>
            </a:r>
            <a:r>
              <a:rPr lang="en-GB" noProof="0" err="1"/>
              <a:t>commodo</a:t>
            </a:r>
            <a:r>
              <a:rPr lang="en-GB" noProof="0"/>
              <a:t> magna eros </a:t>
            </a:r>
            <a:r>
              <a:rPr lang="en-GB" noProof="0" err="1"/>
              <a:t>quis</a:t>
            </a:r>
            <a:r>
              <a:rPr lang="en-GB" noProof="0"/>
              <a:t> </a:t>
            </a:r>
            <a:r>
              <a:rPr lang="en-GB" noProof="0" err="1"/>
              <a:t>urna</a:t>
            </a:r>
            <a:r>
              <a:rPr lang="en-GB" noProof="0"/>
              <a:t>. </a:t>
            </a:r>
          </a:p>
        </p:txBody>
      </p:sp>
    </p:spTree>
    <p:extLst>
      <p:ext uri="{BB962C8B-B14F-4D97-AF65-F5344CB8AC3E}">
        <p14:creationId xmlns:p14="http://schemas.microsoft.com/office/powerpoint/2010/main" val="913702052"/>
      </p:ext>
    </p:extLst>
  </p:cSld>
  <p:clrMapOvr>
    <a:masterClrMapping/>
  </p:clrMapOvr>
  <p:extLst>
    <p:ext uri="{DCECCB84-F9BA-43D5-87BE-67443E8EF086}">
      <p15:sldGuideLst xmlns:p15="http://schemas.microsoft.com/office/powerpoint/2012/main">
        <p15:guide id="1" orient="horz" pos="1207"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EE18F41C-3EC1-AC61-1BA9-55FB7864035D}"/>
              </a:ext>
            </a:extLst>
          </p:cNvPr>
          <p:cNvSpPr>
            <a:spLocks noGrp="1"/>
          </p:cNvSpPr>
          <p:nvPr>
            <p:ph type="dt" sz="half" idx="10"/>
          </p:nvPr>
        </p:nvSpPr>
        <p:spPr/>
        <p:txBody>
          <a:bodyPr/>
          <a:lstStyle/>
          <a:p>
            <a:r>
              <a:rPr lang="en-GB" noProof="0"/>
              <a:t>20/08/2024</a:t>
            </a:r>
          </a:p>
        </p:txBody>
      </p:sp>
      <p:sp>
        <p:nvSpPr>
          <p:cNvPr id="4" name="Footer Placeholder 3">
            <a:extLst>
              <a:ext uri="{FF2B5EF4-FFF2-40B4-BE49-F238E27FC236}">
                <a16:creationId xmlns:a16="http://schemas.microsoft.com/office/drawing/2014/main" id="{EEACFD65-13A5-B202-0C6C-AAA38B1CD78E}"/>
              </a:ext>
            </a:extLst>
          </p:cNvPr>
          <p:cNvSpPr>
            <a:spLocks noGrp="1"/>
          </p:cNvSpPr>
          <p:nvPr>
            <p:ph type="ftr" sz="quarter" idx="11"/>
          </p:nvPr>
        </p:nvSpPr>
        <p:spPr/>
        <p:txBody>
          <a:bodyPr/>
          <a:lstStyle/>
          <a:p>
            <a:r>
              <a:rPr lang="en-GB" noProof="0"/>
              <a:t>Name </a:t>
            </a:r>
            <a:r>
              <a:rPr lang="en-GB" noProof="0" err="1"/>
              <a:t>Namesson</a:t>
            </a:r>
            <a:r>
              <a:rPr lang="en-GB" noProof="0"/>
              <a:t> – Information class: Confidential (C3)</a:t>
            </a:r>
          </a:p>
        </p:txBody>
      </p:sp>
      <p:sp>
        <p:nvSpPr>
          <p:cNvPr id="5" name="Slide Number Placeholder 4">
            <a:extLst>
              <a:ext uri="{FF2B5EF4-FFF2-40B4-BE49-F238E27FC236}">
                <a16:creationId xmlns:a16="http://schemas.microsoft.com/office/drawing/2014/main" id="{928922AD-9054-64C1-240C-DF3761B96CF3}"/>
              </a:ext>
            </a:extLst>
          </p:cNvPr>
          <p:cNvSpPr>
            <a:spLocks noGrp="1"/>
          </p:cNvSpPr>
          <p:nvPr>
            <p:ph type="sldNum" sz="quarter" idx="12"/>
          </p:nvPr>
        </p:nvSpPr>
        <p:spPr/>
        <p:txBody>
          <a:bodyPr/>
          <a:lstStyle/>
          <a:p>
            <a:fld id="{1E8D132F-CB07-4565-AFAB-8119C0738F44}" type="slidenum">
              <a:rPr lang="en-GB" noProof="0" smtClean="0"/>
              <a:t>‹#›</a:t>
            </a:fld>
            <a:endParaRPr lang="en-GB" noProof="0"/>
          </a:p>
        </p:txBody>
      </p:sp>
      <p:sp>
        <p:nvSpPr>
          <p:cNvPr id="10" name="TextBox 9">
            <a:extLst>
              <a:ext uri="{FF2B5EF4-FFF2-40B4-BE49-F238E27FC236}">
                <a16:creationId xmlns:a16="http://schemas.microsoft.com/office/drawing/2014/main" id="{1A460324-2791-1C11-ADB5-477FCDEB6F77}"/>
              </a:ext>
            </a:extLst>
          </p:cNvPr>
          <p:cNvSpPr txBox="1"/>
          <p:nvPr userDrawn="1"/>
        </p:nvSpPr>
        <p:spPr>
          <a:xfrm>
            <a:off x="3193200" y="2466000"/>
            <a:ext cx="5806077" cy="1477328"/>
          </a:xfrm>
          <a:prstGeom prst="rect">
            <a:avLst/>
          </a:prstGeom>
          <a:noFill/>
        </p:spPr>
        <p:txBody>
          <a:bodyPr wrap="none" lIns="0" tIns="0" rIns="0" bIns="0" rtlCol="0">
            <a:spAutoFit/>
          </a:bodyPr>
          <a:lstStyle/>
          <a:p>
            <a:pPr algn="ctr"/>
            <a:r>
              <a:rPr lang="en-GB" sz="9600" noProof="0">
                <a:latin typeface="+mj-lt"/>
              </a:rPr>
              <a:t>Thank you!</a:t>
            </a:r>
          </a:p>
        </p:txBody>
      </p:sp>
    </p:spTree>
    <p:extLst>
      <p:ext uri="{BB962C8B-B14F-4D97-AF65-F5344CB8AC3E}">
        <p14:creationId xmlns:p14="http://schemas.microsoft.com/office/powerpoint/2010/main" val="10461203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Slide text left WH logo">
    <p:bg>
      <p:bgPr>
        <a:solidFill>
          <a:srgbClr val="003824"/>
        </a:solid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7981A567-2912-8F8B-0889-EC8C2B97E245}"/>
              </a:ext>
            </a:extLst>
          </p:cNvPr>
          <p:cNvSpPr>
            <a:spLocks noGrp="1"/>
          </p:cNvSpPr>
          <p:nvPr>
            <p:ph type="dt" sz="half" idx="10"/>
          </p:nvPr>
        </p:nvSpPr>
        <p:spPr/>
        <p:txBody>
          <a:bodyPr/>
          <a:lstStyle>
            <a:lvl1pPr>
              <a:defRPr>
                <a:solidFill>
                  <a:schemeClr val="bg1"/>
                </a:solidFill>
              </a:defRPr>
            </a:lvl1pPr>
          </a:lstStyle>
          <a:p>
            <a:r>
              <a:rPr lang="en-GB" noProof="0"/>
              <a:t>20/08/2024</a:t>
            </a:r>
          </a:p>
        </p:txBody>
      </p:sp>
      <p:sp>
        <p:nvSpPr>
          <p:cNvPr id="4" name="Footer Placeholder 3">
            <a:extLst>
              <a:ext uri="{FF2B5EF4-FFF2-40B4-BE49-F238E27FC236}">
                <a16:creationId xmlns:a16="http://schemas.microsoft.com/office/drawing/2014/main" id="{3B4696B7-0EAE-2E14-2535-BD3D05E16359}"/>
              </a:ext>
            </a:extLst>
          </p:cNvPr>
          <p:cNvSpPr>
            <a:spLocks noGrp="1"/>
          </p:cNvSpPr>
          <p:nvPr>
            <p:ph type="ftr" sz="quarter" idx="11"/>
          </p:nvPr>
        </p:nvSpPr>
        <p:spPr/>
        <p:txBody>
          <a:bodyPr/>
          <a:lstStyle>
            <a:lvl1pPr>
              <a:defRPr>
                <a:solidFill>
                  <a:schemeClr val="bg1"/>
                </a:solidFill>
              </a:defRPr>
            </a:lvl1pPr>
          </a:lstStyle>
          <a:p>
            <a:r>
              <a:rPr lang="en-GB" noProof="0"/>
              <a:t>Name </a:t>
            </a:r>
            <a:r>
              <a:rPr lang="en-GB" noProof="0" err="1"/>
              <a:t>Namesson</a:t>
            </a:r>
            <a:r>
              <a:rPr lang="en-GB" noProof="0"/>
              <a:t> – Information class: Confidential (C3)</a:t>
            </a:r>
          </a:p>
        </p:txBody>
      </p:sp>
      <p:sp>
        <p:nvSpPr>
          <p:cNvPr id="5" name="Slide Number Placeholder 4">
            <a:extLst>
              <a:ext uri="{FF2B5EF4-FFF2-40B4-BE49-F238E27FC236}">
                <a16:creationId xmlns:a16="http://schemas.microsoft.com/office/drawing/2014/main" id="{D3AA6C03-9F7B-55E2-CC1B-77596F507B77}"/>
              </a:ext>
            </a:extLst>
          </p:cNvPr>
          <p:cNvSpPr>
            <a:spLocks noGrp="1"/>
          </p:cNvSpPr>
          <p:nvPr>
            <p:ph type="sldNum" sz="quarter" idx="12"/>
          </p:nvPr>
        </p:nvSpPr>
        <p:spPr/>
        <p:txBody>
          <a:bodyPr/>
          <a:lstStyle>
            <a:lvl1pPr>
              <a:defRPr>
                <a:solidFill>
                  <a:schemeClr val="bg1"/>
                </a:solidFill>
              </a:defRPr>
            </a:lvl1pPr>
          </a:lstStyle>
          <a:p>
            <a:fld id="{1E8D132F-CB07-4565-AFAB-8119C0738F44}" type="slidenum">
              <a:rPr lang="en-GB" noProof="0" smtClean="0"/>
              <a:pPr/>
              <a:t>‹#›</a:t>
            </a:fld>
            <a:endParaRPr lang="en-GB" noProof="0"/>
          </a:p>
        </p:txBody>
      </p:sp>
      <p:sp>
        <p:nvSpPr>
          <p:cNvPr id="2" name="Title 1">
            <a:extLst>
              <a:ext uri="{FF2B5EF4-FFF2-40B4-BE49-F238E27FC236}">
                <a16:creationId xmlns:a16="http://schemas.microsoft.com/office/drawing/2014/main" id="{A28A3FE4-5B7C-B8A1-DC6C-90988900B3D9}"/>
              </a:ext>
            </a:extLst>
          </p:cNvPr>
          <p:cNvSpPr>
            <a:spLocks noGrp="1"/>
          </p:cNvSpPr>
          <p:nvPr>
            <p:ph type="title" hasCustomPrompt="1"/>
          </p:nvPr>
        </p:nvSpPr>
        <p:spPr>
          <a:xfrm>
            <a:off x="550800" y="2156400"/>
            <a:ext cx="5544000" cy="1800000"/>
          </a:xfrm>
        </p:spPr>
        <p:txBody>
          <a:bodyPr wrap="square" anchor="b"/>
          <a:lstStyle>
            <a:lvl1pPr algn="l">
              <a:defRPr sz="4400">
                <a:solidFill>
                  <a:schemeClr val="bg2"/>
                </a:solidFill>
              </a:defRPr>
            </a:lvl1pPr>
          </a:lstStyle>
          <a:p>
            <a:r>
              <a:rPr lang="en-GB" noProof="0"/>
              <a:t>Your title goes here</a:t>
            </a:r>
          </a:p>
        </p:txBody>
      </p:sp>
      <p:sp>
        <p:nvSpPr>
          <p:cNvPr id="7" name="Text Placeholder 6">
            <a:extLst>
              <a:ext uri="{FF2B5EF4-FFF2-40B4-BE49-F238E27FC236}">
                <a16:creationId xmlns:a16="http://schemas.microsoft.com/office/drawing/2014/main" id="{3CF550FB-923C-B25A-4568-DDB7530F20C6}"/>
              </a:ext>
            </a:extLst>
          </p:cNvPr>
          <p:cNvSpPr>
            <a:spLocks noGrp="1"/>
          </p:cNvSpPr>
          <p:nvPr>
            <p:ph type="body" sz="quarter" idx="13" hasCustomPrompt="1"/>
          </p:nvPr>
        </p:nvSpPr>
        <p:spPr>
          <a:xfrm>
            <a:off x="550800" y="4082400"/>
            <a:ext cx="5544000" cy="385200"/>
          </a:xfrm>
          <a:prstGeom prst="rect">
            <a:avLst/>
          </a:prstGeom>
        </p:spPr>
        <p:txBody>
          <a:bodyPr wrap="square"/>
          <a:lstStyle>
            <a:lvl1pPr algn="l">
              <a:buNone/>
              <a:defRPr sz="2000">
                <a:solidFill>
                  <a:schemeClr val="bg2"/>
                </a:solidFill>
                <a:latin typeface="+mj-lt"/>
              </a:defRPr>
            </a:lvl1pPr>
            <a:lvl2pPr marL="0" indent="0" algn="l">
              <a:buNone/>
              <a:defRPr/>
            </a:lvl2pPr>
            <a:lvl3pPr marL="180000" indent="0" algn="l">
              <a:buNone/>
              <a:defRPr/>
            </a:lvl3pPr>
            <a:lvl4pPr marL="360000" indent="0" algn="l">
              <a:buNone/>
              <a:defRPr/>
            </a:lvl4pPr>
            <a:lvl5pPr marL="540000" indent="0" algn="l">
              <a:buNone/>
              <a:defRPr/>
            </a:lvl5pPr>
          </a:lstStyle>
          <a:p>
            <a:pPr lvl="0"/>
            <a:r>
              <a:rPr lang="en-GB" noProof="0"/>
              <a:t>Your subtitle goes here</a:t>
            </a:r>
          </a:p>
        </p:txBody>
      </p:sp>
      <p:sp>
        <p:nvSpPr>
          <p:cNvPr id="6" name="Rectangle 5">
            <a:extLst>
              <a:ext uri="{FF2B5EF4-FFF2-40B4-BE49-F238E27FC236}">
                <a16:creationId xmlns:a16="http://schemas.microsoft.com/office/drawing/2014/main" id="{D91B165D-881D-0C3C-0855-99DA80CD5DD1}"/>
              </a:ext>
            </a:extLst>
          </p:cNvPr>
          <p:cNvSpPr/>
          <p:nvPr userDrawn="1"/>
        </p:nvSpPr>
        <p:spPr>
          <a:xfrm>
            <a:off x="10985770" y="6225702"/>
            <a:ext cx="719847" cy="343711"/>
          </a:xfrm>
          <a:prstGeom prst="rect">
            <a:avLst/>
          </a:prstGeom>
          <a:solidFill>
            <a:srgbClr val="003824"/>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sz="1200" noProof="0">
              <a:solidFill>
                <a:schemeClr val="tx1"/>
              </a:solidFill>
            </a:endParaRPr>
          </a:p>
        </p:txBody>
      </p:sp>
      <p:sp>
        <p:nvSpPr>
          <p:cNvPr id="8" name="Text Placeholder 23">
            <a:extLst>
              <a:ext uri="{FF2B5EF4-FFF2-40B4-BE49-F238E27FC236}">
                <a16:creationId xmlns:a16="http://schemas.microsoft.com/office/drawing/2014/main" id="{92937DF9-E397-01FA-0372-AED726ABFACD}"/>
              </a:ext>
            </a:extLst>
          </p:cNvPr>
          <p:cNvSpPr>
            <a:spLocks noGrp="1"/>
          </p:cNvSpPr>
          <p:nvPr>
            <p:ph type="body" sz="quarter" idx="14" hasCustomPrompt="1"/>
          </p:nvPr>
        </p:nvSpPr>
        <p:spPr>
          <a:xfrm>
            <a:off x="11066237" y="6269799"/>
            <a:ext cx="576163" cy="253024"/>
          </a:xfrm>
          <a:prstGeom prst="rect">
            <a:avLst/>
          </a:prstGeom>
          <a:blipFill>
            <a:blip>
              <a:extLst>
                <a:ext uri="{96DAC541-7B7A-43D3-8B79-37D633B846F1}">
                  <asvg:svgBlip xmlns:asvg="http://schemas.microsoft.com/office/drawing/2016/SVG/main" r:embed="rId2"/>
                </a:ext>
              </a:extLst>
            </a:blip>
            <a:stretch>
              <a:fillRect/>
            </a:stretch>
          </a:blipFill>
        </p:spPr>
        <p:txBody>
          <a:bodyPr/>
          <a:lstStyle>
            <a:lvl1pPr>
              <a:buNone/>
              <a:defRPr/>
            </a:lvl1pPr>
            <a:lvl2pPr marL="0" indent="0">
              <a:buNone/>
              <a:defRPr/>
            </a:lvl2pPr>
            <a:lvl3pPr marL="180000" indent="0">
              <a:buNone/>
              <a:defRPr/>
            </a:lvl3pPr>
            <a:lvl4pPr marL="360000" indent="0">
              <a:buNone/>
              <a:defRPr/>
            </a:lvl4pPr>
            <a:lvl5pPr marL="540000" indent="0">
              <a:buNone/>
              <a:defRPr/>
            </a:lvl5pPr>
          </a:lstStyle>
          <a:p>
            <a:pPr lvl="0"/>
            <a:r>
              <a:rPr lang="en-GB" noProof="0"/>
              <a:t> </a:t>
            </a:r>
          </a:p>
        </p:txBody>
      </p:sp>
    </p:spTree>
    <p:extLst>
      <p:ext uri="{BB962C8B-B14F-4D97-AF65-F5344CB8AC3E}">
        <p14:creationId xmlns:p14="http://schemas.microsoft.com/office/powerpoint/2010/main" val="198348853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hank you picture WH logo">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B117FCF2-F635-67E2-137D-342AD2EB3EE9}"/>
              </a:ext>
            </a:extLst>
          </p:cNvPr>
          <p:cNvSpPr>
            <a:spLocks noGrp="1"/>
          </p:cNvSpPr>
          <p:nvPr>
            <p:ph type="pic" sz="quarter" idx="13" hasCustomPrompt="1"/>
          </p:nvPr>
        </p:nvSpPr>
        <p:spPr>
          <a:xfrm>
            <a:off x="0" y="0"/>
            <a:ext cx="12192000" cy="6858000"/>
          </a:xfrm>
          <a:prstGeom prst="rect">
            <a:avLst/>
          </a:prstGeom>
          <a:solidFill>
            <a:schemeClr val="bg1">
              <a:lumMod val="85000"/>
            </a:schemeClr>
          </a:solidFill>
        </p:spPr>
        <p:txBody>
          <a:bodyPr wrap="square"/>
          <a:lstStyle>
            <a:lvl1pPr algn="ctr">
              <a:defRPr sz="2000"/>
            </a:lvl1pPr>
          </a:lstStyle>
          <a:p>
            <a:r>
              <a:rPr lang="en-GB" noProof="0"/>
              <a:t>Click on the icon to add a picture</a:t>
            </a:r>
          </a:p>
        </p:txBody>
      </p:sp>
      <p:sp>
        <p:nvSpPr>
          <p:cNvPr id="17" name="Text Placeholder 16">
            <a:extLst>
              <a:ext uri="{FF2B5EF4-FFF2-40B4-BE49-F238E27FC236}">
                <a16:creationId xmlns:a16="http://schemas.microsoft.com/office/drawing/2014/main" id="{106A14C3-0766-C6C3-8CEA-122D4A3AA3C3}"/>
              </a:ext>
            </a:extLst>
          </p:cNvPr>
          <p:cNvSpPr>
            <a:spLocks noGrp="1"/>
          </p:cNvSpPr>
          <p:nvPr>
            <p:ph type="body" sz="quarter" idx="16" hasCustomPrompt="1"/>
          </p:nvPr>
        </p:nvSpPr>
        <p:spPr>
          <a:xfrm>
            <a:off x="550800" y="5097600"/>
            <a:ext cx="2943113" cy="914400"/>
          </a:xfrm>
          <a:prstGeom prst="rect">
            <a:avLst/>
          </a:prstGeom>
        </p:spPr>
        <p:txBody>
          <a:bodyPr anchor="b"/>
          <a:lstStyle>
            <a:lvl1pPr>
              <a:defRPr sz="4800">
                <a:solidFill>
                  <a:schemeClr val="bg1"/>
                </a:solidFill>
                <a:latin typeface="+mj-lt"/>
              </a:defRPr>
            </a:lvl1pPr>
          </a:lstStyle>
          <a:p>
            <a:pPr lvl="0"/>
            <a:r>
              <a:rPr lang="en-GB" noProof="0"/>
              <a:t>Thank you!</a:t>
            </a:r>
          </a:p>
        </p:txBody>
      </p:sp>
      <p:sp>
        <p:nvSpPr>
          <p:cNvPr id="18" name="Date Placeholder 17">
            <a:extLst>
              <a:ext uri="{FF2B5EF4-FFF2-40B4-BE49-F238E27FC236}">
                <a16:creationId xmlns:a16="http://schemas.microsoft.com/office/drawing/2014/main" id="{3DE34A26-941E-C6D4-9FE2-B05514FB160D}"/>
              </a:ext>
            </a:extLst>
          </p:cNvPr>
          <p:cNvSpPr>
            <a:spLocks noGrp="1"/>
          </p:cNvSpPr>
          <p:nvPr>
            <p:ph type="dt" sz="half" idx="17"/>
          </p:nvPr>
        </p:nvSpPr>
        <p:spPr/>
        <p:txBody>
          <a:bodyPr/>
          <a:lstStyle>
            <a:lvl1pPr>
              <a:defRPr>
                <a:solidFill>
                  <a:schemeClr val="bg1"/>
                </a:solidFill>
              </a:defRPr>
            </a:lvl1pPr>
          </a:lstStyle>
          <a:p>
            <a:r>
              <a:rPr lang="en-GB" noProof="0"/>
              <a:t>20/08/2024</a:t>
            </a:r>
          </a:p>
        </p:txBody>
      </p:sp>
      <p:sp>
        <p:nvSpPr>
          <p:cNvPr id="19" name="Footer Placeholder 18">
            <a:extLst>
              <a:ext uri="{FF2B5EF4-FFF2-40B4-BE49-F238E27FC236}">
                <a16:creationId xmlns:a16="http://schemas.microsoft.com/office/drawing/2014/main" id="{504EC2CF-565E-0091-5A25-AD1FB44B7750}"/>
              </a:ext>
            </a:extLst>
          </p:cNvPr>
          <p:cNvSpPr>
            <a:spLocks noGrp="1"/>
          </p:cNvSpPr>
          <p:nvPr>
            <p:ph type="ftr" sz="quarter" idx="18"/>
          </p:nvPr>
        </p:nvSpPr>
        <p:spPr/>
        <p:txBody>
          <a:bodyPr/>
          <a:lstStyle>
            <a:lvl1pPr>
              <a:defRPr>
                <a:solidFill>
                  <a:schemeClr val="bg1"/>
                </a:solidFill>
              </a:defRPr>
            </a:lvl1pPr>
          </a:lstStyle>
          <a:p>
            <a:r>
              <a:rPr lang="en-GB" noProof="0"/>
              <a:t>Name </a:t>
            </a:r>
            <a:r>
              <a:rPr lang="en-GB" noProof="0" err="1"/>
              <a:t>Namesson</a:t>
            </a:r>
            <a:r>
              <a:rPr lang="en-GB" noProof="0"/>
              <a:t> – Information class: Confidential (C3)</a:t>
            </a:r>
          </a:p>
        </p:txBody>
      </p:sp>
      <p:sp>
        <p:nvSpPr>
          <p:cNvPr id="20" name="Slide Number Placeholder 19">
            <a:extLst>
              <a:ext uri="{FF2B5EF4-FFF2-40B4-BE49-F238E27FC236}">
                <a16:creationId xmlns:a16="http://schemas.microsoft.com/office/drawing/2014/main" id="{242A14DB-FB71-E978-0B69-F57FD61D030A}"/>
              </a:ext>
            </a:extLst>
          </p:cNvPr>
          <p:cNvSpPr>
            <a:spLocks noGrp="1"/>
          </p:cNvSpPr>
          <p:nvPr>
            <p:ph type="sldNum" sz="quarter" idx="19"/>
          </p:nvPr>
        </p:nvSpPr>
        <p:spPr/>
        <p:txBody>
          <a:bodyPr/>
          <a:lstStyle>
            <a:lvl1pPr>
              <a:defRPr>
                <a:solidFill>
                  <a:schemeClr val="bg1"/>
                </a:solidFill>
              </a:defRPr>
            </a:lvl1pPr>
          </a:lstStyle>
          <a:p>
            <a:fld id="{1E8D132F-CB07-4565-AFAB-8119C0738F44}" type="slidenum">
              <a:rPr lang="en-GB" noProof="0" smtClean="0"/>
              <a:pPr/>
              <a:t>‹#›</a:t>
            </a:fld>
            <a:endParaRPr lang="en-GB" noProof="0"/>
          </a:p>
        </p:txBody>
      </p:sp>
      <p:sp>
        <p:nvSpPr>
          <p:cNvPr id="4" name="Text Placeholder 23">
            <a:extLst>
              <a:ext uri="{FF2B5EF4-FFF2-40B4-BE49-F238E27FC236}">
                <a16:creationId xmlns:a16="http://schemas.microsoft.com/office/drawing/2014/main" id="{374F5628-90AC-EA70-7316-10581085193B}"/>
              </a:ext>
            </a:extLst>
          </p:cNvPr>
          <p:cNvSpPr>
            <a:spLocks noGrp="1"/>
          </p:cNvSpPr>
          <p:nvPr>
            <p:ph type="body" sz="quarter" idx="14" hasCustomPrompt="1"/>
          </p:nvPr>
        </p:nvSpPr>
        <p:spPr>
          <a:xfrm>
            <a:off x="11066237" y="6269799"/>
            <a:ext cx="576163" cy="253024"/>
          </a:xfrm>
          <a:prstGeom prst="rect">
            <a:avLst/>
          </a:prstGeom>
          <a:blipFill>
            <a:blip>
              <a:extLst>
                <a:ext uri="{96DAC541-7B7A-43D3-8B79-37D633B846F1}">
                  <asvg:svgBlip xmlns:asvg="http://schemas.microsoft.com/office/drawing/2016/SVG/main" r:embed="rId2"/>
                </a:ext>
              </a:extLst>
            </a:blip>
            <a:stretch>
              <a:fillRect/>
            </a:stretch>
          </a:blipFill>
        </p:spPr>
        <p:txBody>
          <a:bodyPr/>
          <a:lstStyle>
            <a:lvl1pPr>
              <a:buNone/>
              <a:defRPr/>
            </a:lvl1pPr>
            <a:lvl2pPr marL="0" indent="0">
              <a:buNone/>
              <a:defRPr/>
            </a:lvl2pPr>
            <a:lvl3pPr marL="180000" indent="0">
              <a:buNone/>
              <a:defRPr/>
            </a:lvl3pPr>
            <a:lvl4pPr marL="360000" indent="0">
              <a:buNone/>
              <a:defRPr/>
            </a:lvl4pPr>
            <a:lvl5pPr marL="540000" indent="0">
              <a:buNone/>
              <a:defRPr/>
            </a:lvl5pPr>
          </a:lstStyle>
          <a:p>
            <a:pPr lvl="0"/>
            <a:r>
              <a:rPr lang="en-GB" noProof="0"/>
              <a:t> </a:t>
            </a:r>
          </a:p>
        </p:txBody>
      </p:sp>
    </p:spTree>
    <p:extLst>
      <p:ext uri="{BB962C8B-B14F-4D97-AF65-F5344CB8AC3E}">
        <p14:creationId xmlns:p14="http://schemas.microsoft.com/office/powerpoint/2010/main" val="258497522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Disclaimer 1">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7A223591-65A6-A086-B16D-5663B224160F}"/>
              </a:ext>
            </a:extLst>
          </p:cNvPr>
          <p:cNvSpPr>
            <a:spLocks noGrp="1"/>
          </p:cNvSpPr>
          <p:nvPr>
            <p:ph type="dt" sz="half" idx="10"/>
          </p:nvPr>
        </p:nvSpPr>
        <p:spPr/>
        <p:txBody>
          <a:bodyPr/>
          <a:lstStyle/>
          <a:p>
            <a:r>
              <a:rPr lang="en-GB" noProof="0"/>
              <a:t>20/08/2024</a:t>
            </a:r>
          </a:p>
        </p:txBody>
      </p:sp>
      <p:sp>
        <p:nvSpPr>
          <p:cNvPr id="4" name="Footer Placeholder 3">
            <a:extLst>
              <a:ext uri="{FF2B5EF4-FFF2-40B4-BE49-F238E27FC236}">
                <a16:creationId xmlns:a16="http://schemas.microsoft.com/office/drawing/2014/main" id="{C53ACADD-E20C-C6F3-2ABF-242FF071AFDB}"/>
              </a:ext>
            </a:extLst>
          </p:cNvPr>
          <p:cNvSpPr>
            <a:spLocks noGrp="1"/>
          </p:cNvSpPr>
          <p:nvPr>
            <p:ph type="ftr" sz="quarter" idx="11"/>
          </p:nvPr>
        </p:nvSpPr>
        <p:spPr/>
        <p:txBody>
          <a:bodyPr/>
          <a:lstStyle/>
          <a:p>
            <a:r>
              <a:rPr lang="en-GB" noProof="0"/>
              <a:t>Name </a:t>
            </a:r>
            <a:r>
              <a:rPr lang="en-GB" noProof="0" err="1"/>
              <a:t>Namesson</a:t>
            </a:r>
            <a:r>
              <a:rPr lang="en-GB" noProof="0"/>
              <a:t> – Information class: Confidential (C3)</a:t>
            </a:r>
          </a:p>
        </p:txBody>
      </p:sp>
      <p:sp>
        <p:nvSpPr>
          <p:cNvPr id="5" name="Slide Number Placeholder 4">
            <a:extLst>
              <a:ext uri="{FF2B5EF4-FFF2-40B4-BE49-F238E27FC236}">
                <a16:creationId xmlns:a16="http://schemas.microsoft.com/office/drawing/2014/main" id="{2FBE6CCF-D424-92B2-2308-2AB59AD43357}"/>
              </a:ext>
            </a:extLst>
          </p:cNvPr>
          <p:cNvSpPr>
            <a:spLocks noGrp="1"/>
          </p:cNvSpPr>
          <p:nvPr>
            <p:ph type="sldNum" sz="quarter" idx="12"/>
          </p:nvPr>
        </p:nvSpPr>
        <p:spPr/>
        <p:txBody>
          <a:bodyPr/>
          <a:lstStyle/>
          <a:p>
            <a:fld id="{1E8D132F-CB07-4565-AFAB-8119C0738F44}" type="slidenum">
              <a:rPr lang="en-GB" noProof="0" smtClean="0"/>
              <a:t>‹#›</a:t>
            </a:fld>
            <a:endParaRPr lang="en-GB" noProof="0"/>
          </a:p>
        </p:txBody>
      </p:sp>
      <p:sp>
        <p:nvSpPr>
          <p:cNvPr id="7" name="TextBox 6">
            <a:extLst>
              <a:ext uri="{FF2B5EF4-FFF2-40B4-BE49-F238E27FC236}">
                <a16:creationId xmlns:a16="http://schemas.microsoft.com/office/drawing/2014/main" id="{0B706DBD-D434-5DAC-2D5A-593C36C7FE7B}"/>
              </a:ext>
            </a:extLst>
          </p:cNvPr>
          <p:cNvSpPr txBox="1"/>
          <p:nvPr userDrawn="1"/>
        </p:nvSpPr>
        <p:spPr>
          <a:xfrm>
            <a:off x="550800" y="2743568"/>
            <a:ext cx="8440799" cy="3277820"/>
          </a:xfrm>
          <a:prstGeom prst="rect">
            <a:avLst/>
          </a:prstGeom>
          <a:noFill/>
        </p:spPr>
        <p:txBody>
          <a:bodyPr wrap="square" lIns="0" tIns="0" rIns="0" bIns="0" rtlCol="0" anchor="b">
            <a:spAutoFit/>
          </a:bodyPr>
          <a:lstStyle/>
          <a:p>
            <a:pPr marL="0" indent="0">
              <a:spcBef>
                <a:spcPts val="600"/>
              </a:spcBef>
              <a:buFont typeface="Arial" panose="020B0604020202020204" pitchFamily="34" charset="0"/>
              <a:buNone/>
              <a:defRPr/>
            </a:pPr>
            <a:r>
              <a:rPr lang="en-GB" sz="1100" b="0" i="0" noProof="0">
                <a:solidFill>
                  <a:schemeClr val="tx1"/>
                </a:solidFill>
                <a:latin typeface="SEB SansSerif Book" pitchFamily="2" charset="77"/>
              </a:rPr>
              <a:t>Please note that this presentation material does not constitute a firm offer of any kind and should only be seen as a basis for further discussions. Should any firm offer be communicated by Skandinaviska Enskilda Banken AB (</a:t>
            </a:r>
            <a:r>
              <a:rPr lang="en-GB" sz="1100" b="0" i="0" noProof="0" err="1">
                <a:solidFill>
                  <a:schemeClr val="tx1"/>
                </a:solidFill>
                <a:latin typeface="SEB SansSerif Book" pitchFamily="2" charset="77"/>
              </a:rPr>
              <a:t>publ</a:t>
            </a:r>
            <a:r>
              <a:rPr lang="en-GB" sz="1100" b="0" i="0" noProof="0">
                <a:solidFill>
                  <a:schemeClr val="tx1"/>
                </a:solidFill>
                <a:latin typeface="SEB SansSerif Book" pitchFamily="2" charset="77"/>
              </a:rPr>
              <a:t>) (“SEB”) in the future, such an offer will be conditional upon SEB attaining relevant internal credit approval.</a:t>
            </a:r>
          </a:p>
          <a:p>
            <a:pPr marL="0" indent="0">
              <a:spcBef>
                <a:spcPts val="600"/>
              </a:spcBef>
              <a:buFont typeface="Arial" panose="020B0604020202020204" pitchFamily="34" charset="0"/>
              <a:buNone/>
              <a:defRPr/>
            </a:pPr>
            <a:r>
              <a:rPr lang="en-GB" sz="1100" b="0" i="0" noProof="0">
                <a:solidFill>
                  <a:schemeClr val="tx1"/>
                </a:solidFill>
                <a:latin typeface="SEB SansSerif Book" pitchFamily="2" charset="77"/>
              </a:rPr>
              <a:t>This discussion paper is provided on a strictly confidential basis and should not be distributed to persons other than the intended recipients.</a:t>
            </a:r>
            <a:br>
              <a:rPr lang="en-GB" sz="1100" b="0" i="0" noProof="0">
                <a:solidFill>
                  <a:schemeClr val="tx1"/>
                </a:solidFill>
                <a:latin typeface="SEB SansSerif Book" pitchFamily="2" charset="77"/>
              </a:rPr>
            </a:br>
            <a:r>
              <a:rPr lang="en-GB" sz="1100" b="0" i="0" noProof="0">
                <a:solidFill>
                  <a:schemeClr val="tx1"/>
                </a:solidFill>
                <a:latin typeface="SEB SansSerif Book" pitchFamily="2" charset="77"/>
              </a:rPr>
              <a:t>All information contained in this report has been compiled in good faith from sources believed to be reliable. However, no representation or warranty, expressed or implied, is made with respect to the completeness or accuracy of its contents and the report is not to be relied upon as authoritative. Recipients are urged to base their investment decisions upon such investigations, as they deem necessary. To the extent permitted by applicable law, no liability whatsoever is accepted for any direct or consequential loss arising from the use of this document or its contents. </a:t>
            </a:r>
          </a:p>
          <a:p>
            <a:pPr marL="0" indent="0">
              <a:spcBef>
                <a:spcPts val="600"/>
              </a:spcBef>
              <a:buFont typeface="Arial" panose="020B0604020202020204" pitchFamily="34" charset="0"/>
              <a:buNone/>
              <a:defRPr/>
            </a:pPr>
            <a:r>
              <a:rPr lang="en-GB" sz="1100" b="0" i="0" noProof="0">
                <a:solidFill>
                  <a:schemeClr val="tx1"/>
                </a:solidFill>
                <a:latin typeface="SEB SansSerif Book" pitchFamily="2" charset="77"/>
              </a:rPr>
              <a:t>Subject to Applicable Regulations, neither SEB nor its directors, officers, employees, or agents shall be liable for any losses, damages, costs or expenses, whether arising out of negligence, breach of contract, misrepresentation or otherwise, incurred or suffered by the Customer under the terms or any hedge, unless such loss arises directly from SEB’s or such individual's respective </a:t>
            </a:r>
            <a:r>
              <a:rPr lang="en-GB" sz="1100" b="0" i="0" noProof="0" err="1">
                <a:solidFill>
                  <a:schemeClr val="tx1"/>
                </a:solidFill>
                <a:latin typeface="SEB SansSerif Book" pitchFamily="2" charset="77"/>
              </a:rPr>
              <a:t>willful</a:t>
            </a:r>
            <a:r>
              <a:rPr lang="en-GB" sz="1100" b="0" i="0" noProof="0">
                <a:solidFill>
                  <a:schemeClr val="tx1"/>
                </a:solidFill>
                <a:latin typeface="SEB SansSerif Book" pitchFamily="2" charset="77"/>
              </a:rPr>
              <a:t> default or fraud. In no circumstance shall SEB's liability include any losses suffered by the Customer or any third party for any special damage, indirect losses or loss of profits or loss of goodwill or loss of business opportunity, whether arising out of negligence, breach of contract, misrepresentation or otherwise.</a:t>
            </a:r>
          </a:p>
          <a:p>
            <a:pPr marL="0" indent="0">
              <a:spcBef>
                <a:spcPts val="600"/>
              </a:spcBef>
              <a:buFont typeface="Arial" panose="020B0604020202020204" pitchFamily="34" charset="0"/>
              <a:buNone/>
              <a:defRPr/>
            </a:pPr>
            <a:r>
              <a:rPr lang="en-GB" sz="1100" b="0" i="0" noProof="0">
                <a:solidFill>
                  <a:schemeClr val="tx1"/>
                </a:solidFill>
                <a:latin typeface="SEB SansSerif Book" pitchFamily="2" charset="77"/>
              </a:rPr>
              <a:t>Your attention is drawn to the fact that SEB, a member of, or any entity associated with SEB or its affiliates, officers, directors, employees or shareholders of such members may from time to time (a) have a long or short position or holding in the securities or options of such companies mentioned herein, (b) buy or sell or participate in an issue of such securities or options, (c) provide corporate finance services to such companies or in relation to such securities or options, (d) be represented on the board of directors or similar supervisory entity of such companies. SEB may make a market in the securities mentioned in this report.</a:t>
            </a:r>
          </a:p>
        </p:txBody>
      </p:sp>
      <p:sp>
        <p:nvSpPr>
          <p:cNvPr id="8" name="Rectangle 7">
            <a:extLst>
              <a:ext uri="{FF2B5EF4-FFF2-40B4-BE49-F238E27FC236}">
                <a16:creationId xmlns:a16="http://schemas.microsoft.com/office/drawing/2014/main" id="{5146CE9E-2DFA-E649-5C14-50227EBC3086}"/>
              </a:ext>
            </a:extLst>
          </p:cNvPr>
          <p:cNvSpPr/>
          <p:nvPr userDrawn="1"/>
        </p:nvSpPr>
        <p:spPr bwMode="gray">
          <a:xfrm>
            <a:off x="550800" y="464400"/>
            <a:ext cx="11091600" cy="492443"/>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indent="0" algn="l">
              <a:spcAft>
                <a:spcPts val="600"/>
              </a:spcAft>
              <a:buNone/>
              <a:defRPr/>
            </a:pPr>
            <a:r>
              <a:rPr lang="en-GB" sz="3200" spc="-10" noProof="0">
                <a:solidFill>
                  <a:schemeClr val="tx1"/>
                </a:solidFill>
                <a:latin typeface="SEB SansSerif Book" pitchFamily="2" charset="-18"/>
              </a:rPr>
              <a:t>Disclaimer</a:t>
            </a:r>
          </a:p>
        </p:txBody>
      </p:sp>
    </p:spTree>
    <p:extLst>
      <p:ext uri="{BB962C8B-B14F-4D97-AF65-F5344CB8AC3E}">
        <p14:creationId xmlns:p14="http://schemas.microsoft.com/office/powerpoint/2010/main" val="101148480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Disclaimer 2">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7A223591-65A6-A086-B16D-5663B224160F}"/>
              </a:ext>
            </a:extLst>
          </p:cNvPr>
          <p:cNvSpPr>
            <a:spLocks noGrp="1"/>
          </p:cNvSpPr>
          <p:nvPr>
            <p:ph type="dt" sz="half" idx="10"/>
          </p:nvPr>
        </p:nvSpPr>
        <p:spPr/>
        <p:txBody>
          <a:bodyPr/>
          <a:lstStyle/>
          <a:p>
            <a:r>
              <a:rPr lang="en-GB" noProof="0"/>
              <a:t>20/08/2024</a:t>
            </a:r>
          </a:p>
        </p:txBody>
      </p:sp>
      <p:sp>
        <p:nvSpPr>
          <p:cNvPr id="4" name="Footer Placeholder 3">
            <a:extLst>
              <a:ext uri="{FF2B5EF4-FFF2-40B4-BE49-F238E27FC236}">
                <a16:creationId xmlns:a16="http://schemas.microsoft.com/office/drawing/2014/main" id="{C53ACADD-E20C-C6F3-2ABF-242FF071AFDB}"/>
              </a:ext>
            </a:extLst>
          </p:cNvPr>
          <p:cNvSpPr>
            <a:spLocks noGrp="1"/>
          </p:cNvSpPr>
          <p:nvPr>
            <p:ph type="ftr" sz="quarter" idx="11"/>
          </p:nvPr>
        </p:nvSpPr>
        <p:spPr/>
        <p:txBody>
          <a:bodyPr/>
          <a:lstStyle/>
          <a:p>
            <a:r>
              <a:rPr lang="en-GB" noProof="0"/>
              <a:t>Name </a:t>
            </a:r>
            <a:r>
              <a:rPr lang="en-GB" noProof="0" err="1"/>
              <a:t>Namesson</a:t>
            </a:r>
            <a:r>
              <a:rPr lang="en-GB" noProof="0"/>
              <a:t> – Information class: Confidential (C3)</a:t>
            </a:r>
          </a:p>
        </p:txBody>
      </p:sp>
      <p:sp>
        <p:nvSpPr>
          <p:cNvPr id="5" name="Slide Number Placeholder 4">
            <a:extLst>
              <a:ext uri="{FF2B5EF4-FFF2-40B4-BE49-F238E27FC236}">
                <a16:creationId xmlns:a16="http://schemas.microsoft.com/office/drawing/2014/main" id="{2FBE6CCF-D424-92B2-2308-2AB59AD43357}"/>
              </a:ext>
            </a:extLst>
          </p:cNvPr>
          <p:cNvSpPr>
            <a:spLocks noGrp="1"/>
          </p:cNvSpPr>
          <p:nvPr>
            <p:ph type="sldNum" sz="quarter" idx="12"/>
          </p:nvPr>
        </p:nvSpPr>
        <p:spPr/>
        <p:txBody>
          <a:bodyPr/>
          <a:lstStyle/>
          <a:p>
            <a:fld id="{1E8D132F-CB07-4565-AFAB-8119C0738F44}" type="slidenum">
              <a:rPr lang="en-GB" noProof="0" smtClean="0"/>
              <a:t>‹#›</a:t>
            </a:fld>
            <a:endParaRPr lang="en-GB" noProof="0"/>
          </a:p>
        </p:txBody>
      </p:sp>
      <p:sp>
        <p:nvSpPr>
          <p:cNvPr id="7" name="TextBox 6">
            <a:extLst>
              <a:ext uri="{FF2B5EF4-FFF2-40B4-BE49-F238E27FC236}">
                <a16:creationId xmlns:a16="http://schemas.microsoft.com/office/drawing/2014/main" id="{0B706DBD-D434-5DAC-2D5A-593C36C7FE7B}"/>
              </a:ext>
            </a:extLst>
          </p:cNvPr>
          <p:cNvSpPr txBox="1"/>
          <p:nvPr userDrawn="1"/>
        </p:nvSpPr>
        <p:spPr>
          <a:xfrm>
            <a:off x="550800" y="4328617"/>
            <a:ext cx="6411975" cy="1692771"/>
          </a:xfrm>
          <a:prstGeom prst="rect">
            <a:avLst/>
          </a:prstGeom>
          <a:noFill/>
        </p:spPr>
        <p:txBody>
          <a:bodyPr wrap="square" lIns="0" tIns="0" rIns="0" bIns="0" rtlCol="0" anchor="b">
            <a:spAutoFit/>
          </a:bodyPr>
          <a:lstStyle/>
          <a:p>
            <a:pPr>
              <a:spcAft>
                <a:spcPts val="600"/>
              </a:spcAft>
            </a:pPr>
            <a:r>
              <a:rPr lang="en-GB" sz="1100" b="0" i="0" noProof="0">
                <a:solidFill>
                  <a:schemeClr val="tx1"/>
                </a:solidFill>
                <a:latin typeface="SEB SansSerif Book" pitchFamily="2" charset="77"/>
              </a:rPr>
              <a:t>The information in this document has been compiled by Large Corporates &amp; Financial Institutions, a division of Skandinaviska Enskilda Banken AB (</a:t>
            </a:r>
            <a:r>
              <a:rPr lang="en-GB" sz="1100" b="0" i="0" noProof="0" err="1">
                <a:solidFill>
                  <a:schemeClr val="tx1"/>
                </a:solidFill>
                <a:latin typeface="SEB SansSerif Book" pitchFamily="2" charset="77"/>
              </a:rPr>
              <a:t>publ</a:t>
            </a:r>
            <a:r>
              <a:rPr lang="en-GB" sz="1100" b="0" i="0" noProof="0">
                <a:solidFill>
                  <a:schemeClr val="tx1"/>
                </a:solidFill>
                <a:latin typeface="SEB SansSerif Book" pitchFamily="2" charset="77"/>
              </a:rPr>
              <a:t>) (“SEB”). It is produced for private information of recipients and SEB is not soliciting any action based upon it. All information has been compiled in good faith from sources believed to be reliable. However, no representation or warranty, expressed or implied, is made with respect to the completeness or accuracy of its contents and the information is not to be relied upon as authoritative. Recipients are urged to base any investment decisions upon such investigations as they deem necessary. </a:t>
            </a:r>
            <a:br>
              <a:rPr lang="en-GB" sz="1100" b="0" i="0" noProof="0">
                <a:solidFill>
                  <a:schemeClr val="tx1"/>
                </a:solidFill>
                <a:latin typeface="SEB SansSerif Book" pitchFamily="2" charset="77"/>
              </a:rPr>
            </a:br>
            <a:r>
              <a:rPr lang="en-GB" sz="1100" b="0" i="0" noProof="0">
                <a:solidFill>
                  <a:schemeClr val="tx1"/>
                </a:solidFill>
                <a:latin typeface="SEB SansSerif Book" pitchFamily="2" charset="77"/>
              </a:rPr>
              <a:t>To the extent permitted by applicable law, no liability whatsoever is accepted for any direct or indirect loss arising from the use of this document or its content. Your attention is drawn to the fact that SEB, or any entity associated with SEB or its affiliates, officers, directors, employees or shareholders of such members may from time to time have holdings in the securities mentioned herein.</a:t>
            </a:r>
          </a:p>
        </p:txBody>
      </p:sp>
      <p:sp>
        <p:nvSpPr>
          <p:cNvPr id="8" name="Rectangle 7">
            <a:extLst>
              <a:ext uri="{FF2B5EF4-FFF2-40B4-BE49-F238E27FC236}">
                <a16:creationId xmlns:a16="http://schemas.microsoft.com/office/drawing/2014/main" id="{5146CE9E-2DFA-E649-5C14-50227EBC3086}"/>
              </a:ext>
            </a:extLst>
          </p:cNvPr>
          <p:cNvSpPr/>
          <p:nvPr userDrawn="1"/>
        </p:nvSpPr>
        <p:spPr bwMode="gray">
          <a:xfrm>
            <a:off x="550800" y="464400"/>
            <a:ext cx="11091600" cy="492443"/>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indent="0" algn="l">
              <a:spcAft>
                <a:spcPts val="600"/>
              </a:spcAft>
              <a:buNone/>
              <a:defRPr/>
            </a:pPr>
            <a:r>
              <a:rPr lang="en-GB" sz="3200" b="0" i="0" spc="-10" noProof="0">
                <a:solidFill>
                  <a:schemeClr val="tx1"/>
                </a:solidFill>
                <a:latin typeface="SEB SansSerif Book" pitchFamily="2" charset="77"/>
              </a:rPr>
              <a:t>Disclaimer</a:t>
            </a:r>
          </a:p>
        </p:txBody>
      </p:sp>
    </p:spTree>
    <p:extLst>
      <p:ext uri="{BB962C8B-B14F-4D97-AF65-F5344CB8AC3E}">
        <p14:creationId xmlns:p14="http://schemas.microsoft.com/office/powerpoint/2010/main" val="351692833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Disclaimer 3">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7A223591-65A6-A086-B16D-5663B224160F}"/>
              </a:ext>
            </a:extLst>
          </p:cNvPr>
          <p:cNvSpPr>
            <a:spLocks noGrp="1"/>
          </p:cNvSpPr>
          <p:nvPr>
            <p:ph type="dt" sz="half" idx="10"/>
          </p:nvPr>
        </p:nvSpPr>
        <p:spPr/>
        <p:txBody>
          <a:bodyPr/>
          <a:lstStyle/>
          <a:p>
            <a:r>
              <a:rPr lang="en-GB" noProof="0"/>
              <a:t>20/08/2024</a:t>
            </a:r>
          </a:p>
        </p:txBody>
      </p:sp>
      <p:sp>
        <p:nvSpPr>
          <p:cNvPr id="4" name="Footer Placeholder 3">
            <a:extLst>
              <a:ext uri="{FF2B5EF4-FFF2-40B4-BE49-F238E27FC236}">
                <a16:creationId xmlns:a16="http://schemas.microsoft.com/office/drawing/2014/main" id="{C53ACADD-E20C-C6F3-2ABF-242FF071AFDB}"/>
              </a:ext>
            </a:extLst>
          </p:cNvPr>
          <p:cNvSpPr>
            <a:spLocks noGrp="1"/>
          </p:cNvSpPr>
          <p:nvPr>
            <p:ph type="ftr" sz="quarter" idx="11"/>
          </p:nvPr>
        </p:nvSpPr>
        <p:spPr/>
        <p:txBody>
          <a:bodyPr/>
          <a:lstStyle/>
          <a:p>
            <a:r>
              <a:rPr lang="en-GB" noProof="0"/>
              <a:t>Name </a:t>
            </a:r>
            <a:r>
              <a:rPr lang="en-GB" noProof="0" err="1"/>
              <a:t>Namesson</a:t>
            </a:r>
            <a:r>
              <a:rPr lang="en-GB" noProof="0"/>
              <a:t> – Information class: Confidential (C3)</a:t>
            </a:r>
          </a:p>
        </p:txBody>
      </p:sp>
      <p:sp>
        <p:nvSpPr>
          <p:cNvPr id="5" name="Slide Number Placeholder 4">
            <a:extLst>
              <a:ext uri="{FF2B5EF4-FFF2-40B4-BE49-F238E27FC236}">
                <a16:creationId xmlns:a16="http://schemas.microsoft.com/office/drawing/2014/main" id="{2FBE6CCF-D424-92B2-2308-2AB59AD43357}"/>
              </a:ext>
            </a:extLst>
          </p:cNvPr>
          <p:cNvSpPr>
            <a:spLocks noGrp="1"/>
          </p:cNvSpPr>
          <p:nvPr>
            <p:ph type="sldNum" sz="quarter" idx="12"/>
          </p:nvPr>
        </p:nvSpPr>
        <p:spPr/>
        <p:txBody>
          <a:bodyPr/>
          <a:lstStyle/>
          <a:p>
            <a:fld id="{1E8D132F-CB07-4565-AFAB-8119C0738F44}" type="slidenum">
              <a:rPr lang="en-GB" noProof="0" smtClean="0"/>
              <a:t>‹#›</a:t>
            </a:fld>
            <a:endParaRPr lang="en-GB" noProof="0"/>
          </a:p>
        </p:txBody>
      </p:sp>
      <p:sp>
        <p:nvSpPr>
          <p:cNvPr id="7" name="TextBox 6">
            <a:extLst>
              <a:ext uri="{FF2B5EF4-FFF2-40B4-BE49-F238E27FC236}">
                <a16:creationId xmlns:a16="http://schemas.microsoft.com/office/drawing/2014/main" id="{0B706DBD-D434-5DAC-2D5A-593C36C7FE7B}"/>
              </a:ext>
            </a:extLst>
          </p:cNvPr>
          <p:cNvSpPr txBox="1"/>
          <p:nvPr userDrawn="1"/>
        </p:nvSpPr>
        <p:spPr>
          <a:xfrm>
            <a:off x="550801" y="2651235"/>
            <a:ext cx="8059800" cy="3370153"/>
          </a:xfrm>
          <a:prstGeom prst="rect">
            <a:avLst/>
          </a:prstGeom>
          <a:noFill/>
        </p:spPr>
        <p:txBody>
          <a:bodyPr wrap="square" lIns="0" tIns="0" rIns="0" bIns="0" rtlCol="0" anchor="b">
            <a:spAutoFit/>
          </a:bodyPr>
          <a:lstStyle/>
          <a:p>
            <a:pPr>
              <a:spcBef>
                <a:spcPts val="600"/>
              </a:spcBef>
            </a:pPr>
            <a:r>
              <a:rPr lang="en-GB" sz="1100" b="0" i="0" noProof="0">
                <a:solidFill>
                  <a:schemeClr val="tx1"/>
                </a:solidFill>
                <a:latin typeface="SEB SansSerif Book" pitchFamily="2" charset="77"/>
              </a:rPr>
              <a:t>This material is compiled by Skandinaviska Enskilda Banken AB (</a:t>
            </a:r>
            <a:r>
              <a:rPr lang="en-GB" sz="1100" b="0" i="0" noProof="0" err="1">
                <a:solidFill>
                  <a:schemeClr val="tx1"/>
                </a:solidFill>
                <a:latin typeface="SEB SansSerif Book" pitchFamily="2" charset="77"/>
              </a:rPr>
              <a:t>publ</a:t>
            </a:r>
            <a:r>
              <a:rPr lang="en-GB" sz="1100" b="0" i="0" noProof="0">
                <a:solidFill>
                  <a:schemeClr val="tx1"/>
                </a:solidFill>
                <a:latin typeface="SEB SansSerif Book" pitchFamily="2" charset="77"/>
              </a:rPr>
              <a:t>) (“SEB”), to provide information of recipients only and shall not be used for any other purpose.</a:t>
            </a:r>
          </a:p>
          <a:p>
            <a:pPr>
              <a:spcBef>
                <a:spcPts val="600"/>
              </a:spcBef>
            </a:pPr>
            <a:r>
              <a:rPr lang="en-GB" sz="1100" b="0" i="0" noProof="0">
                <a:solidFill>
                  <a:schemeClr val="tx1"/>
                </a:solidFill>
                <a:latin typeface="SEB SansSerif Book" pitchFamily="2" charset="77"/>
              </a:rPr>
              <a:t>All information contained in this presentation has been compiled in good faith from sources believed to be reliable. However, no representation or warranty, expressed or implied, is made with respect to the completeness or accuracy of its contents, and the presentation is not to be relied upon as authoritative. To the extent permitted by applicable law, no liability whatsoever is accepted for any direct or consequential loss arising from the use of this presentation or its contents. Prior to entering into any transaction contemplated hereby (a “Transaction”), you are urged to determine, without reliance upon us, the economic risks and merits, as well as the legal, tax, and accounting characterizations and consequences of any such Transaction. In this regard, by accepting this presentation, you acknowledge that (a) we are not providing (and you are not relying on us for) legal, tax, or accounting advice, (b) there may be legal, tax, or accounting risks associated with any Transaction, and (c) you should receive (and rely on) separate and qualified legal, tax and accounting advice. Any terms set forth in this presentation are intended for discussion purposes only. Any prices or levels contained herein are preliminary and indicative only and do not represent bids or offers. These indications are provided solely for your information and consideration, are subject to change at any time without notice and are not intended as a solicitation with respect to the purchase or sale of any instrument. </a:t>
            </a:r>
          </a:p>
          <a:p>
            <a:pPr>
              <a:spcBef>
                <a:spcPts val="600"/>
              </a:spcBef>
            </a:pPr>
            <a:r>
              <a:rPr lang="en-GB" sz="1100" b="0" i="0" noProof="0">
                <a:solidFill>
                  <a:schemeClr val="tx1"/>
                </a:solidFill>
                <a:latin typeface="SEB SansSerif Book" pitchFamily="2" charset="77"/>
              </a:rPr>
              <a:t>The information contained in this presentation may include results of analyses from a quantitative model, which represent potential future events that may or may not be realized and is not a complete analysis of every material fact representing any product. Any estimates included herein constitute our judgment as of the date hereof and are subject to change without any notice. We may make a market in these instruments for our customers and for our own account. Accordingly, we may have a position in any such instrument at any time. This material and its content may not be released, published, distributed, or referred to any third party except for employees within recipient’s organization and in such cases, only on a need-to-know basis.</a:t>
            </a:r>
          </a:p>
        </p:txBody>
      </p:sp>
      <p:sp>
        <p:nvSpPr>
          <p:cNvPr id="8" name="Rectangle 7">
            <a:extLst>
              <a:ext uri="{FF2B5EF4-FFF2-40B4-BE49-F238E27FC236}">
                <a16:creationId xmlns:a16="http://schemas.microsoft.com/office/drawing/2014/main" id="{5146CE9E-2DFA-E649-5C14-50227EBC3086}"/>
              </a:ext>
            </a:extLst>
          </p:cNvPr>
          <p:cNvSpPr/>
          <p:nvPr userDrawn="1"/>
        </p:nvSpPr>
        <p:spPr bwMode="gray">
          <a:xfrm>
            <a:off x="550800" y="464400"/>
            <a:ext cx="11091600" cy="492443"/>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indent="0" algn="l">
              <a:spcAft>
                <a:spcPts val="600"/>
              </a:spcAft>
              <a:buNone/>
              <a:defRPr/>
            </a:pPr>
            <a:r>
              <a:rPr lang="en-GB" sz="3200" b="0" i="0" spc="-10" noProof="0">
                <a:solidFill>
                  <a:schemeClr val="tx1"/>
                </a:solidFill>
                <a:latin typeface="SEB SansSerif Book" pitchFamily="2" charset="77"/>
              </a:rPr>
              <a:t>Disclaimer</a:t>
            </a:r>
          </a:p>
        </p:txBody>
      </p:sp>
    </p:spTree>
    <p:extLst>
      <p:ext uri="{BB962C8B-B14F-4D97-AF65-F5344CB8AC3E}">
        <p14:creationId xmlns:p14="http://schemas.microsoft.com/office/powerpoint/2010/main" val="238895225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C514774-824F-1872-B669-014BB2211B87}"/>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endParaRPr lang="en-GB"/>
          </a:p>
        </p:txBody>
      </p:sp>
      <p:sp>
        <p:nvSpPr>
          <p:cNvPr id="3" name="Underrubrik 2">
            <a:extLst>
              <a:ext uri="{FF2B5EF4-FFF2-40B4-BE49-F238E27FC236}">
                <a16:creationId xmlns:a16="http://schemas.microsoft.com/office/drawing/2014/main" id="{0C430FF3-A7DC-A352-B0A7-D12D639BE65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en-GB"/>
          </a:p>
        </p:txBody>
      </p:sp>
      <p:sp>
        <p:nvSpPr>
          <p:cNvPr id="4" name="Platshållare för datum 3">
            <a:extLst>
              <a:ext uri="{FF2B5EF4-FFF2-40B4-BE49-F238E27FC236}">
                <a16:creationId xmlns:a16="http://schemas.microsoft.com/office/drawing/2014/main" id="{EB7055E3-FC42-8E34-38CD-6DFAC0A592BF}"/>
              </a:ext>
            </a:extLst>
          </p:cNvPr>
          <p:cNvSpPr>
            <a:spLocks noGrp="1"/>
          </p:cNvSpPr>
          <p:nvPr>
            <p:ph type="dt" sz="half" idx="10"/>
          </p:nvPr>
        </p:nvSpPr>
        <p:spPr/>
        <p:txBody>
          <a:bodyPr/>
          <a:lstStyle/>
          <a:p>
            <a:fld id="{2F36DAE9-3B2A-2B4D-924F-AC67E7ADCC5C}" type="datetimeFigureOut">
              <a:rPr lang="en-GB" smtClean="0"/>
              <a:t>07/09/2026</a:t>
            </a:fld>
            <a:endParaRPr lang="en-GB"/>
          </a:p>
        </p:txBody>
      </p:sp>
      <p:sp>
        <p:nvSpPr>
          <p:cNvPr id="5" name="Platshållare för sidfot 4">
            <a:extLst>
              <a:ext uri="{FF2B5EF4-FFF2-40B4-BE49-F238E27FC236}">
                <a16:creationId xmlns:a16="http://schemas.microsoft.com/office/drawing/2014/main" id="{E7F6028D-AF4A-CC30-336D-8BC8FBBFAFE6}"/>
              </a:ext>
            </a:extLst>
          </p:cNvPr>
          <p:cNvSpPr>
            <a:spLocks noGrp="1"/>
          </p:cNvSpPr>
          <p:nvPr>
            <p:ph type="ftr" sz="quarter" idx="11"/>
          </p:nvPr>
        </p:nvSpPr>
        <p:spPr/>
        <p:txBody>
          <a:bodyPr/>
          <a:lstStyle/>
          <a:p>
            <a:endParaRPr lang="en-GB"/>
          </a:p>
        </p:txBody>
      </p:sp>
      <p:sp>
        <p:nvSpPr>
          <p:cNvPr id="6" name="Platshållare för bildnummer 5">
            <a:extLst>
              <a:ext uri="{FF2B5EF4-FFF2-40B4-BE49-F238E27FC236}">
                <a16:creationId xmlns:a16="http://schemas.microsoft.com/office/drawing/2014/main" id="{CC8ADB29-2463-7C54-95DE-8C237C0DF587}"/>
              </a:ext>
            </a:extLst>
          </p:cNvPr>
          <p:cNvSpPr>
            <a:spLocks noGrp="1"/>
          </p:cNvSpPr>
          <p:nvPr>
            <p:ph type="sldNum" sz="quarter" idx="12"/>
          </p:nvPr>
        </p:nvSpPr>
        <p:spPr/>
        <p:txBody>
          <a:bodyPr/>
          <a:lstStyle/>
          <a:p>
            <a:fld id="{37007F5F-D2F5-FC43-B53C-958759D10763}" type="slidenum">
              <a:rPr lang="en-GB" smtClean="0"/>
              <a:t>‹#›</a:t>
            </a:fld>
            <a:endParaRPr lang="en-GB"/>
          </a:p>
        </p:txBody>
      </p:sp>
    </p:spTree>
    <p:extLst>
      <p:ext uri="{BB962C8B-B14F-4D97-AF65-F5344CB8AC3E}">
        <p14:creationId xmlns:p14="http://schemas.microsoft.com/office/powerpoint/2010/main" val="140003507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0520229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65068111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EEC27E-8539-2D47-60E5-38C27C0520A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6AD7C1F-0138-88C1-27EE-61F5E7A3DEB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79DB950-DBD8-F2E4-891F-B9A7352696B2}"/>
              </a:ext>
            </a:extLst>
          </p:cNvPr>
          <p:cNvSpPr>
            <a:spLocks noGrp="1"/>
          </p:cNvSpPr>
          <p:nvPr>
            <p:ph type="dt" sz="half" idx="10"/>
          </p:nvPr>
        </p:nvSpPr>
        <p:spPr/>
        <p:txBody>
          <a:bodyPr/>
          <a:lstStyle/>
          <a:p>
            <a:fld id="{4ADB3BE3-F0F6-46D1-981A-30129825BD6F}" type="datetimeFigureOut">
              <a:rPr lang="en-US" smtClean="0"/>
              <a:t>9/7/2026</a:t>
            </a:fld>
            <a:endParaRPr lang="en-US"/>
          </a:p>
        </p:txBody>
      </p:sp>
      <p:sp>
        <p:nvSpPr>
          <p:cNvPr id="5" name="Footer Placeholder 4">
            <a:extLst>
              <a:ext uri="{FF2B5EF4-FFF2-40B4-BE49-F238E27FC236}">
                <a16:creationId xmlns:a16="http://schemas.microsoft.com/office/drawing/2014/main" id="{93C20BBC-48A5-DFFE-7732-07BB928BC16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11FC474-4D82-EF95-0054-7AA2FBF916F4}"/>
              </a:ext>
            </a:extLst>
          </p:cNvPr>
          <p:cNvSpPr>
            <a:spLocks noGrp="1"/>
          </p:cNvSpPr>
          <p:nvPr>
            <p:ph type="sldNum" sz="quarter" idx="12"/>
          </p:nvPr>
        </p:nvSpPr>
        <p:spPr/>
        <p:txBody>
          <a:bodyPr/>
          <a:lstStyle/>
          <a:p>
            <a:fld id="{7410763F-7FBF-43F7-B28D-0DDB7A26A63E}" type="slidenum">
              <a:rPr lang="en-US" smtClean="0"/>
              <a:t>‹#›</a:t>
            </a:fld>
            <a:endParaRPr lang="en-US"/>
          </a:p>
        </p:txBody>
      </p:sp>
    </p:spTree>
    <p:extLst>
      <p:ext uri="{BB962C8B-B14F-4D97-AF65-F5344CB8AC3E}">
        <p14:creationId xmlns:p14="http://schemas.microsoft.com/office/powerpoint/2010/main" val="391387417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D0EDF0-2AE1-ECBC-919C-7396714B0E9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D34CF08-6850-AACA-1D0B-68DA4EC43AE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3F3466E-CD7D-667B-C561-BE0B364127EC}"/>
              </a:ext>
            </a:extLst>
          </p:cNvPr>
          <p:cNvSpPr>
            <a:spLocks noGrp="1"/>
          </p:cNvSpPr>
          <p:nvPr>
            <p:ph type="dt" sz="half" idx="10"/>
          </p:nvPr>
        </p:nvSpPr>
        <p:spPr/>
        <p:txBody>
          <a:bodyPr/>
          <a:lstStyle/>
          <a:p>
            <a:fld id="{4ADB3BE3-F0F6-46D1-981A-30129825BD6F}" type="datetimeFigureOut">
              <a:rPr lang="en-US" smtClean="0"/>
              <a:t>9/7/2026</a:t>
            </a:fld>
            <a:endParaRPr lang="en-US"/>
          </a:p>
        </p:txBody>
      </p:sp>
      <p:sp>
        <p:nvSpPr>
          <p:cNvPr id="5" name="Footer Placeholder 4">
            <a:extLst>
              <a:ext uri="{FF2B5EF4-FFF2-40B4-BE49-F238E27FC236}">
                <a16:creationId xmlns:a16="http://schemas.microsoft.com/office/drawing/2014/main" id="{3BA4F3D3-A320-E6B8-7EF1-4980259B501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648B575-4FCD-6CB9-CE2E-D1FAB2286095}"/>
              </a:ext>
            </a:extLst>
          </p:cNvPr>
          <p:cNvSpPr>
            <a:spLocks noGrp="1"/>
          </p:cNvSpPr>
          <p:nvPr>
            <p:ph type="sldNum" sz="quarter" idx="12"/>
          </p:nvPr>
        </p:nvSpPr>
        <p:spPr/>
        <p:txBody>
          <a:bodyPr/>
          <a:lstStyle/>
          <a:p>
            <a:fld id="{7410763F-7FBF-43F7-B28D-0DDB7A26A63E}" type="slidenum">
              <a:rPr lang="en-US" smtClean="0"/>
              <a:t>‹#›</a:t>
            </a:fld>
            <a:endParaRPr lang="en-US"/>
          </a:p>
        </p:txBody>
      </p:sp>
    </p:spTree>
    <p:extLst>
      <p:ext uri="{BB962C8B-B14F-4D97-AF65-F5344CB8AC3E}">
        <p14:creationId xmlns:p14="http://schemas.microsoft.com/office/powerpoint/2010/main" val="22442974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E43E5D-FB44-29BC-8F72-0D38C93F46C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E2E448E-B74D-C095-7EA9-B78290BDA36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DED47FD-CBFD-8BAC-D94C-5257A1E88B7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B7040A3-D082-16F1-2C5A-E1217D992AA3}"/>
              </a:ext>
            </a:extLst>
          </p:cNvPr>
          <p:cNvSpPr>
            <a:spLocks noGrp="1"/>
          </p:cNvSpPr>
          <p:nvPr>
            <p:ph type="dt" sz="half" idx="10"/>
          </p:nvPr>
        </p:nvSpPr>
        <p:spPr/>
        <p:txBody>
          <a:bodyPr/>
          <a:lstStyle/>
          <a:p>
            <a:fld id="{4ADB3BE3-F0F6-46D1-981A-30129825BD6F}" type="datetimeFigureOut">
              <a:rPr lang="en-US" smtClean="0"/>
              <a:t>9/7/2026</a:t>
            </a:fld>
            <a:endParaRPr lang="en-US"/>
          </a:p>
        </p:txBody>
      </p:sp>
      <p:sp>
        <p:nvSpPr>
          <p:cNvPr id="6" name="Footer Placeholder 5">
            <a:extLst>
              <a:ext uri="{FF2B5EF4-FFF2-40B4-BE49-F238E27FC236}">
                <a16:creationId xmlns:a16="http://schemas.microsoft.com/office/drawing/2014/main" id="{FE9E4007-D5BA-CBB8-1CF8-549DF06D0A0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0CDD445-442D-A9E9-7BC8-B081A48D002A}"/>
              </a:ext>
            </a:extLst>
          </p:cNvPr>
          <p:cNvSpPr>
            <a:spLocks noGrp="1"/>
          </p:cNvSpPr>
          <p:nvPr>
            <p:ph type="sldNum" sz="quarter" idx="12"/>
          </p:nvPr>
        </p:nvSpPr>
        <p:spPr/>
        <p:txBody>
          <a:bodyPr/>
          <a:lstStyle/>
          <a:p>
            <a:fld id="{7410763F-7FBF-43F7-B28D-0DDB7A26A63E}" type="slidenum">
              <a:rPr lang="en-US" smtClean="0"/>
              <a:t>‹#›</a:t>
            </a:fld>
            <a:endParaRPr lang="en-US"/>
          </a:p>
        </p:txBody>
      </p:sp>
    </p:spTree>
    <p:extLst>
      <p:ext uri="{BB962C8B-B14F-4D97-AF65-F5344CB8AC3E}">
        <p14:creationId xmlns:p14="http://schemas.microsoft.com/office/powerpoint/2010/main" val="6822913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image right WH logo">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DB653D7E-38AC-9DB7-517A-D1AFA883362D}"/>
              </a:ext>
            </a:extLst>
          </p:cNvPr>
          <p:cNvSpPr>
            <a:spLocks noGrp="1"/>
          </p:cNvSpPr>
          <p:nvPr>
            <p:ph type="pic" sz="quarter" idx="14" hasCustomPrompt="1"/>
          </p:nvPr>
        </p:nvSpPr>
        <p:spPr>
          <a:xfrm>
            <a:off x="6094800" y="0"/>
            <a:ext cx="6096000" cy="6858000"/>
          </a:xfrm>
          <a:prstGeom prst="rect">
            <a:avLst/>
          </a:prstGeom>
          <a:solidFill>
            <a:schemeClr val="bg1">
              <a:lumMod val="85000"/>
            </a:schemeClr>
          </a:solidFill>
        </p:spPr>
        <p:txBody>
          <a:bodyPr wrap="square"/>
          <a:lstStyle>
            <a:lvl1pPr algn="ctr">
              <a:defRPr sz="2000"/>
            </a:lvl1pPr>
          </a:lstStyle>
          <a:p>
            <a:r>
              <a:rPr lang="en-GB" noProof="0"/>
              <a:t>Click on the icon to add a picture</a:t>
            </a:r>
          </a:p>
        </p:txBody>
      </p:sp>
      <p:sp>
        <p:nvSpPr>
          <p:cNvPr id="2" name="Title 1">
            <a:extLst>
              <a:ext uri="{FF2B5EF4-FFF2-40B4-BE49-F238E27FC236}">
                <a16:creationId xmlns:a16="http://schemas.microsoft.com/office/drawing/2014/main" id="{D388B43B-1353-95F2-4199-B82F3277F10E}"/>
              </a:ext>
            </a:extLst>
          </p:cNvPr>
          <p:cNvSpPr>
            <a:spLocks noGrp="1"/>
          </p:cNvSpPr>
          <p:nvPr>
            <p:ph type="title" hasCustomPrompt="1"/>
          </p:nvPr>
        </p:nvSpPr>
        <p:spPr>
          <a:xfrm>
            <a:off x="550800" y="2156400"/>
            <a:ext cx="5205600" cy="1800000"/>
          </a:xfrm>
        </p:spPr>
        <p:txBody>
          <a:bodyPr wrap="square" anchor="b"/>
          <a:lstStyle>
            <a:lvl1pPr algn="l">
              <a:defRPr sz="4400"/>
            </a:lvl1pPr>
          </a:lstStyle>
          <a:p>
            <a:r>
              <a:rPr lang="en-GB" noProof="0"/>
              <a:t>Your title goes here</a:t>
            </a:r>
          </a:p>
        </p:txBody>
      </p:sp>
      <p:sp>
        <p:nvSpPr>
          <p:cNvPr id="3" name="Date Placeholder 2">
            <a:extLst>
              <a:ext uri="{FF2B5EF4-FFF2-40B4-BE49-F238E27FC236}">
                <a16:creationId xmlns:a16="http://schemas.microsoft.com/office/drawing/2014/main" id="{26A127BE-1D97-3190-8873-E418795FC51C}"/>
              </a:ext>
            </a:extLst>
          </p:cNvPr>
          <p:cNvSpPr>
            <a:spLocks noGrp="1"/>
          </p:cNvSpPr>
          <p:nvPr>
            <p:ph type="dt" sz="half" idx="10"/>
          </p:nvPr>
        </p:nvSpPr>
        <p:spPr/>
        <p:txBody>
          <a:bodyPr/>
          <a:lstStyle/>
          <a:p>
            <a:r>
              <a:rPr lang="en-GB" noProof="0"/>
              <a:t>20/08/2024</a:t>
            </a:r>
          </a:p>
        </p:txBody>
      </p:sp>
      <p:sp>
        <p:nvSpPr>
          <p:cNvPr id="4" name="Footer Placeholder 3">
            <a:extLst>
              <a:ext uri="{FF2B5EF4-FFF2-40B4-BE49-F238E27FC236}">
                <a16:creationId xmlns:a16="http://schemas.microsoft.com/office/drawing/2014/main" id="{FE183EF2-4E12-D0FA-A14B-AE9A6BCFD702}"/>
              </a:ext>
            </a:extLst>
          </p:cNvPr>
          <p:cNvSpPr>
            <a:spLocks noGrp="1"/>
          </p:cNvSpPr>
          <p:nvPr>
            <p:ph type="ftr" sz="quarter" idx="11"/>
          </p:nvPr>
        </p:nvSpPr>
        <p:spPr/>
        <p:txBody>
          <a:bodyPr/>
          <a:lstStyle/>
          <a:p>
            <a:r>
              <a:rPr lang="en-GB" noProof="0"/>
              <a:t>Name </a:t>
            </a:r>
            <a:r>
              <a:rPr lang="en-GB" noProof="0" err="1"/>
              <a:t>Namesson</a:t>
            </a:r>
            <a:r>
              <a:rPr lang="en-GB" noProof="0"/>
              <a:t> – Information class: Confidential (C3)</a:t>
            </a:r>
          </a:p>
        </p:txBody>
      </p:sp>
      <p:sp>
        <p:nvSpPr>
          <p:cNvPr id="5" name="Slide Number Placeholder 4">
            <a:extLst>
              <a:ext uri="{FF2B5EF4-FFF2-40B4-BE49-F238E27FC236}">
                <a16:creationId xmlns:a16="http://schemas.microsoft.com/office/drawing/2014/main" id="{8CB51C72-9365-3722-30EE-1604124FB056}"/>
              </a:ext>
            </a:extLst>
          </p:cNvPr>
          <p:cNvSpPr>
            <a:spLocks noGrp="1"/>
          </p:cNvSpPr>
          <p:nvPr>
            <p:ph type="sldNum" sz="quarter" idx="12"/>
          </p:nvPr>
        </p:nvSpPr>
        <p:spPr/>
        <p:txBody>
          <a:bodyPr/>
          <a:lstStyle/>
          <a:p>
            <a:fld id="{1E8D132F-CB07-4565-AFAB-8119C0738F44}" type="slidenum">
              <a:rPr lang="en-GB" noProof="0" smtClean="0"/>
              <a:t>‹#›</a:t>
            </a:fld>
            <a:endParaRPr lang="en-GB" noProof="0"/>
          </a:p>
        </p:txBody>
      </p:sp>
      <p:sp>
        <p:nvSpPr>
          <p:cNvPr id="7" name="Text Placeholder 6">
            <a:extLst>
              <a:ext uri="{FF2B5EF4-FFF2-40B4-BE49-F238E27FC236}">
                <a16:creationId xmlns:a16="http://schemas.microsoft.com/office/drawing/2014/main" id="{0D0DBAA3-901D-3849-F21F-6C7FEA8C45ED}"/>
              </a:ext>
            </a:extLst>
          </p:cNvPr>
          <p:cNvSpPr>
            <a:spLocks noGrp="1"/>
          </p:cNvSpPr>
          <p:nvPr>
            <p:ph type="body" sz="quarter" idx="13" hasCustomPrompt="1"/>
          </p:nvPr>
        </p:nvSpPr>
        <p:spPr>
          <a:xfrm>
            <a:off x="550800" y="4082400"/>
            <a:ext cx="5205600" cy="385200"/>
          </a:xfrm>
          <a:prstGeom prst="rect">
            <a:avLst/>
          </a:prstGeom>
        </p:spPr>
        <p:txBody>
          <a:bodyPr wrap="square"/>
          <a:lstStyle>
            <a:lvl1pPr algn="l">
              <a:buNone/>
              <a:defRPr sz="2000">
                <a:latin typeface="+mj-lt"/>
              </a:defRPr>
            </a:lvl1pPr>
            <a:lvl2pPr marL="0" indent="0" algn="l">
              <a:buNone/>
              <a:defRPr/>
            </a:lvl2pPr>
            <a:lvl3pPr marL="180000" indent="0" algn="l">
              <a:buNone/>
              <a:defRPr/>
            </a:lvl3pPr>
            <a:lvl4pPr marL="360000" indent="0" algn="l">
              <a:buNone/>
              <a:defRPr/>
            </a:lvl4pPr>
            <a:lvl5pPr marL="540000" indent="0" algn="l">
              <a:buNone/>
              <a:defRPr/>
            </a:lvl5pPr>
          </a:lstStyle>
          <a:p>
            <a:pPr lvl="0"/>
            <a:r>
              <a:rPr lang="en-GB" noProof="0"/>
              <a:t>Your subtitle goes here</a:t>
            </a:r>
          </a:p>
        </p:txBody>
      </p:sp>
      <p:sp>
        <p:nvSpPr>
          <p:cNvPr id="10" name="Text Placeholder 23">
            <a:extLst>
              <a:ext uri="{FF2B5EF4-FFF2-40B4-BE49-F238E27FC236}">
                <a16:creationId xmlns:a16="http://schemas.microsoft.com/office/drawing/2014/main" id="{FF63D903-0464-31AE-7280-35780565D522}"/>
              </a:ext>
            </a:extLst>
          </p:cNvPr>
          <p:cNvSpPr>
            <a:spLocks noGrp="1"/>
          </p:cNvSpPr>
          <p:nvPr>
            <p:ph type="body" sz="quarter" idx="15" hasCustomPrompt="1"/>
          </p:nvPr>
        </p:nvSpPr>
        <p:spPr>
          <a:xfrm>
            <a:off x="11066237" y="6269799"/>
            <a:ext cx="576163" cy="253024"/>
          </a:xfrm>
          <a:prstGeom prst="rect">
            <a:avLst/>
          </a:prstGeom>
          <a:blipFill>
            <a:blip>
              <a:extLst>
                <a:ext uri="{96DAC541-7B7A-43D3-8B79-37D633B846F1}">
                  <asvg:svgBlip xmlns:asvg="http://schemas.microsoft.com/office/drawing/2016/SVG/main" r:embed="rId2"/>
                </a:ext>
              </a:extLst>
            </a:blip>
            <a:stretch>
              <a:fillRect/>
            </a:stretch>
          </a:blipFill>
        </p:spPr>
        <p:txBody>
          <a:bodyPr/>
          <a:lstStyle>
            <a:lvl1pPr>
              <a:buNone/>
              <a:defRPr/>
            </a:lvl1pPr>
            <a:lvl2pPr marL="0" indent="0">
              <a:buNone/>
              <a:defRPr/>
            </a:lvl2pPr>
            <a:lvl3pPr marL="180000" indent="0">
              <a:buNone/>
              <a:defRPr/>
            </a:lvl3pPr>
            <a:lvl4pPr marL="360000" indent="0">
              <a:buNone/>
              <a:defRPr/>
            </a:lvl4pPr>
            <a:lvl5pPr marL="540000" indent="0">
              <a:buNone/>
              <a:defRPr/>
            </a:lvl5pPr>
          </a:lstStyle>
          <a:p>
            <a:pPr lvl="0"/>
            <a:r>
              <a:rPr lang="en-GB" noProof="0"/>
              <a:t> </a:t>
            </a:r>
          </a:p>
        </p:txBody>
      </p:sp>
    </p:spTree>
    <p:extLst>
      <p:ext uri="{BB962C8B-B14F-4D97-AF65-F5344CB8AC3E}">
        <p14:creationId xmlns:p14="http://schemas.microsoft.com/office/powerpoint/2010/main" val="30489005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Divider middle left">
    <p:bg>
      <p:bgPr>
        <a:solidFill>
          <a:schemeClr val="bg2">
            <a:lumMod val="95000"/>
          </a:schemeClr>
        </a:solid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F29B96AB-DB92-ED47-5FD6-786D8942E49B}"/>
              </a:ext>
            </a:extLst>
          </p:cNvPr>
          <p:cNvSpPr>
            <a:spLocks noGrp="1"/>
          </p:cNvSpPr>
          <p:nvPr>
            <p:ph type="dt" sz="half" idx="10"/>
          </p:nvPr>
        </p:nvSpPr>
        <p:spPr/>
        <p:txBody>
          <a:bodyPr/>
          <a:lstStyle/>
          <a:p>
            <a:r>
              <a:rPr lang="en-GB" noProof="0"/>
              <a:t>20/08/2024</a:t>
            </a:r>
          </a:p>
        </p:txBody>
      </p:sp>
      <p:sp>
        <p:nvSpPr>
          <p:cNvPr id="4" name="Footer Placeholder 3">
            <a:extLst>
              <a:ext uri="{FF2B5EF4-FFF2-40B4-BE49-F238E27FC236}">
                <a16:creationId xmlns:a16="http://schemas.microsoft.com/office/drawing/2014/main" id="{02AEF0EE-66E3-0C84-D3C6-7ABAF8BEE56D}"/>
              </a:ext>
            </a:extLst>
          </p:cNvPr>
          <p:cNvSpPr>
            <a:spLocks noGrp="1"/>
          </p:cNvSpPr>
          <p:nvPr>
            <p:ph type="ftr" sz="quarter" idx="11"/>
          </p:nvPr>
        </p:nvSpPr>
        <p:spPr/>
        <p:txBody>
          <a:bodyPr/>
          <a:lstStyle/>
          <a:p>
            <a:r>
              <a:rPr lang="en-GB" noProof="0"/>
              <a:t>Name </a:t>
            </a:r>
            <a:r>
              <a:rPr lang="en-GB" noProof="0" err="1"/>
              <a:t>Namesson</a:t>
            </a:r>
            <a:r>
              <a:rPr lang="en-GB" noProof="0"/>
              <a:t> – Information class: Confidential (C3)</a:t>
            </a:r>
          </a:p>
        </p:txBody>
      </p:sp>
      <p:sp>
        <p:nvSpPr>
          <p:cNvPr id="5" name="Slide Number Placeholder 4">
            <a:extLst>
              <a:ext uri="{FF2B5EF4-FFF2-40B4-BE49-F238E27FC236}">
                <a16:creationId xmlns:a16="http://schemas.microsoft.com/office/drawing/2014/main" id="{605433E1-D02B-C16D-690E-C0F7EF9AD0BD}"/>
              </a:ext>
            </a:extLst>
          </p:cNvPr>
          <p:cNvSpPr>
            <a:spLocks noGrp="1"/>
          </p:cNvSpPr>
          <p:nvPr>
            <p:ph type="sldNum" sz="quarter" idx="12"/>
          </p:nvPr>
        </p:nvSpPr>
        <p:spPr/>
        <p:txBody>
          <a:bodyPr/>
          <a:lstStyle/>
          <a:p>
            <a:fld id="{1E8D132F-CB07-4565-AFAB-8119C0738F44}" type="slidenum">
              <a:rPr lang="en-GB" noProof="0" smtClean="0"/>
              <a:t>‹#›</a:t>
            </a:fld>
            <a:endParaRPr lang="en-GB" noProof="0"/>
          </a:p>
        </p:txBody>
      </p:sp>
      <p:sp>
        <p:nvSpPr>
          <p:cNvPr id="6" name="Title 1">
            <a:extLst>
              <a:ext uri="{FF2B5EF4-FFF2-40B4-BE49-F238E27FC236}">
                <a16:creationId xmlns:a16="http://schemas.microsoft.com/office/drawing/2014/main" id="{6F73DEEC-03F7-97C2-EAB0-6CC4FEC019AC}"/>
              </a:ext>
            </a:extLst>
          </p:cNvPr>
          <p:cNvSpPr>
            <a:spLocks noGrp="1"/>
          </p:cNvSpPr>
          <p:nvPr>
            <p:ph type="title" hasCustomPrompt="1"/>
          </p:nvPr>
        </p:nvSpPr>
        <p:spPr>
          <a:xfrm>
            <a:off x="979200" y="1605600"/>
            <a:ext cx="10231200" cy="3106800"/>
          </a:xfrm>
        </p:spPr>
        <p:txBody>
          <a:bodyPr wrap="square" anchor="ctr"/>
          <a:lstStyle>
            <a:lvl1pPr algn="ctr">
              <a:defRPr sz="4800"/>
            </a:lvl1pPr>
          </a:lstStyle>
          <a:p>
            <a:r>
              <a:rPr lang="en-GB" noProof="0"/>
              <a:t>Section divider goes here</a:t>
            </a:r>
          </a:p>
        </p:txBody>
      </p:sp>
    </p:spTree>
    <p:extLst>
      <p:ext uri="{BB962C8B-B14F-4D97-AF65-F5344CB8AC3E}">
        <p14:creationId xmlns:p14="http://schemas.microsoft.com/office/powerpoint/2010/main" val="3368670268"/>
      </p:ext>
    </p:extLst>
  </p:cSld>
  <p:clrMapOvr>
    <a:masterClrMapping/>
  </p:clrMapOvr>
  <p:extLst>
    <p:ext uri="{DCECCB84-F9BA-43D5-87BE-67443E8EF086}">
      <p15:sldGuideLst xmlns:p15="http://schemas.microsoft.com/office/powerpoint/2012/main">
        <p15:guide id="1" orient="horz" pos="2115"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Section Divider middle left">
    <p:bg>
      <p:bgPr>
        <a:solidFill>
          <a:srgbClr val="003824"/>
        </a:solid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F29B96AB-DB92-ED47-5FD6-786D8942E49B}"/>
              </a:ext>
            </a:extLst>
          </p:cNvPr>
          <p:cNvSpPr>
            <a:spLocks noGrp="1"/>
          </p:cNvSpPr>
          <p:nvPr>
            <p:ph type="dt" sz="half" idx="10"/>
          </p:nvPr>
        </p:nvSpPr>
        <p:spPr/>
        <p:txBody>
          <a:bodyPr/>
          <a:lstStyle>
            <a:lvl1pPr>
              <a:defRPr>
                <a:solidFill>
                  <a:schemeClr val="bg1"/>
                </a:solidFill>
              </a:defRPr>
            </a:lvl1pPr>
          </a:lstStyle>
          <a:p>
            <a:r>
              <a:rPr lang="en-GB" noProof="0"/>
              <a:t>20/08/2024</a:t>
            </a:r>
          </a:p>
        </p:txBody>
      </p:sp>
      <p:sp>
        <p:nvSpPr>
          <p:cNvPr id="4" name="Footer Placeholder 3">
            <a:extLst>
              <a:ext uri="{FF2B5EF4-FFF2-40B4-BE49-F238E27FC236}">
                <a16:creationId xmlns:a16="http://schemas.microsoft.com/office/drawing/2014/main" id="{02AEF0EE-66E3-0C84-D3C6-7ABAF8BEE56D}"/>
              </a:ext>
            </a:extLst>
          </p:cNvPr>
          <p:cNvSpPr>
            <a:spLocks noGrp="1"/>
          </p:cNvSpPr>
          <p:nvPr>
            <p:ph type="ftr" sz="quarter" idx="11"/>
          </p:nvPr>
        </p:nvSpPr>
        <p:spPr/>
        <p:txBody>
          <a:bodyPr/>
          <a:lstStyle>
            <a:lvl1pPr>
              <a:defRPr>
                <a:solidFill>
                  <a:schemeClr val="bg1"/>
                </a:solidFill>
              </a:defRPr>
            </a:lvl1pPr>
          </a:lstStyle>
          <a:p>
            <a:r>
              <a:rPr lang="en-GB" noProof="0"/>
              <a:t>Name </a:t>
            </a:r>
            <a:r>
              <a:rPr lang="en-GB" noProof="0" err="1"/>
              <a:t>Namesson</a:t>
            </a:r>
            <a:r>
              <a:rPr lang="en-GB" noProof="0"/>
              <a:t> – Information class: Confidential (C3)</a:t>
            </a:r>
          </a:p>
        </p:txBody>
      </p:sp>
      <p:sp>
        <p:nvSpPr>
          <p:cNvPr id="5" name="Slide Number Placeholder 4">
            <a:extLst>
              <a:ext uri="{FF2B5EF4-FFF2-40B4-BE49-F238E27FC236}">
                <a16:creationId xmlns:a16="http://schemas.microsoft.com/office/drawing/2014/main" id="{605433E1-D02B-C16D-690E-C0F7EF9AD0BD}"/>
              </a:ext>
            </a:extLst>
          </p:cNvPr>
          <p:cNvSpPr>
            <a:spLocks noGrp="1"/>
          </p:cNvSpPr>
          <p:nvPr>
            <p:ph type="sldNum" sz="quarter" idx="12"/>
          </p:nvPr>
        </p:nvSpPr>
        <p:spPr/>
        <p:txBody>
          <a:bodyPr/>
          <a:lstStyle>
            <a:lvl1pPr>
              <a:defRPr>
                <a:solidFill>
                  <a:schemeClr val="bg1"/>
                </a:solidFill>
              </a:defRPr>
            </a:lvl1pPr>
          </a:lstStyle>
          <a:p>
            <a:fld id="{1E8D132F-CB07-4565-AFAB-8119C0738F44}" type="slidenum">
              <a:rPr lang="en-GB" noProof="0" smtClean="0"/>
              <a:pPr/>
              <a:t>‹#›</a:t>
            </a:fld>
            <a:endParaRPr lang="en-GB" noProof="0"/>
          </a:p>
        </p:txBody>
      </p:sp>
      <p:sp>
        <p:nvSpPr>
          <p:cNvPr id="6" name="Title 1">
            <a:extLst>
              <a:ext uri="{FF2B5EF4-FFF2-40B4-BE49-F238E27FC236}">
                <a16:creationId xmlns:a16="http://schemas.microsoft.com/office/drawing/2014/main" id="{6F73DEEC-03F7-97C2-EAB0-6CC4FEC019AC}"/>
              </a:ext>
            </a:extLst>
          </p:cNvPr>
          <p:cNvSpPr>
            <a:spLocks noGrp="1"/>
          </p:cNvSpPr>
          <p:nvPr>
            <p:ph type="title" hasCustomPrompt="1"/>
          </p:nvPr>
        </p:nvSpPr>
        <p:spPr>
          <a:xfrm>
            <a:off x="979200" y="1605600"/>
            <a:ext cx="10231200" cy="3106800"/>
          </a:xfrm>
        </p:spPr>
        <p:txBody>
          <a:bodyPr wrap="square" anchor="ctr"/>
          <a:lstStyle>
            <a:lvl1pPr algn="ctr">
              <a:defRPr sz="4800">
                <a:solidFill>
                  <a:schemeClr val="bg1"/>
                </a:solidFill>
              </a:defRPr>
            </a:lvl1pPr>
          </a:lstStyle>
          <a:p>
            <a:r>
              <a:rPr lang="en-GB" noProof="0"/>
              <a:t>Section divider goes here</a:t>
            </a:r>
          </a:p>
        </p:txBody>
      </p:sp>
      <p:sp>
        <p:nvSpPr>
          <p:cNvPr id="2" name="Rectangle 1">
            <a:extLst>
              <a:ext uri="{FF2B5EF4-FFF2-40B4-BE49-F238E27FC236}">
                <a16:creationId xmlns:a16="http://schemas.microsoft.com/office/drawing/2014/main" id="{C5E407D5-4C37-F71D-8D66-166E3CC7C88F}"/>
              </a:ext>
            </a:extLst>
          </p:cNvPr>
          <p:cNvSpPr/>
          <p:nvPr userDrawn="1"/>
        </p:nvSpPr>
        <p:spPr>
          <a:xfrm>
            <a:off x="10985770" y="6225702"/>
            <a:ext cx="719847" cy="343711"/>
          </a:xfrm>
          <a:prstGeom prst="rect">
            <a:avLst/>
          </a:prstGeom>
          <a:solidFill>
            <a:srgbClr val="003824"/>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sz="1200" noProof="0">
              <a:solidFill>
                <a:schemeClr val="tx1"/>
              </a:solidFill>
            </a:endParaRPr>
          </a:p>
        </p:txBody>
      </p:sp>
      <p:sp>
        <p:nvSpPr>
          <p:cNvPr id="7" name="Text Placeholder 23">
            <a:extLst>
              <a:ext uri="{FF2B5EF4-FFF2-40B4-BE49-F238E27FC236}">
                <a16:creationId xmlns:a16="http://schemas.microsoft.com/office/drawing/2014/main" id="{61775C8C-6754-2C84-992A-391CA3A1AF26}"/>
              </a:ext>
            </a:extLst>
          </p:cNvPr>
          <p:cNvSpPr>
            <a:spLocks noGrp="1"/>
          </p:cNvSpPr>
          <p:nvPr>
            <p:ph type="body" sz="quarter" idx="14" hasCustomPrompt="1"/>
          </p:nvPr>
        </p:nvSpPr>
        <p:spPr>
          <a:xfrm>
            <a:off x="11066237" y="6269799"/>
            <a:ext cx="576163" cy="253024"/>
          </a:xfrm>
          <a:prstGeom prst="rect">
            <a:avLst/>
          </a:prstGeom>
          <a:blipFill>
            <a:blip>
              <a:extLst>
                <a:ext uri="{96DAC541-7B7A-43D3-8B79-37D633B846F1}">
                  <asvg:svgBlip xmlns:asvg="http://schemas.microsoft.com/office/drawing/2016/SVG/main" r:embed="rId2"/>
                </a:ext>
              </a:extLst>
            </a:blip>
            <a:stretch>
              <a:fillRect/>
            </a:stretch>
          </a:blipFill>
        </p:spPr>
        <p:txBody>
          <a:bodyPr/>
          <a:lstStyle>
            <a:lvl1pPr>
              <a:buNone/>
              <a:defRPr/>
            </a:lvl1pPr>
            <a:lvl2pPr marL="0" indent="0">
              <a:buNone/>
              <a:defRPr/>
            </a:lvl2pPr>
            <a:lvl3pPr marL="180000" indent="0">
              <a:buNone/>
              <a:defRPr/>
            </a:lvl3pPr>
            <a:lvl4pPr marL="360000" indent="0">
              <a:buNone/>
              <a:defRPr/>
            </a:lvl4pPr>
            <a:lvl5pPr marL="540000" indent="0">
              <a:buNone/>
              <a:defRPr/>
            </a:lvl5pPr>
          </a:lstStyle>
          <a:p>
            <a:pPr lvl="0"/>
            <a:r>
              <a:rPr lang="en-GB" noProof="0"/>
              <a:t> </a:t>
            </a:r>
          </a:p>
        </p:txBody>
      </p:sp>
    </p:spTree>
    <p:extLst>
      <p:ext uri="{BB962C8B-B14F-4D97-AF65-F5344CB8AC3E}">
        <p14:creationId xmlns:p14="http://schemas.microsoft.com/office/powerpoint/2010/main" val="924390901"/>
      </p:ext>
    </p:extLst>
  </p:cSld>
  <p:clrMapOvr>
    <a:masterClrMapping/>
  </p:clrMapOvr>
  <p:extLst>
    <p:ext uri="{DCECCB84-F9BA-43D5-87BE-67443E8EF086}">
      <p15:sldGuideLst xmlns:p15="http://schemas.microsoft.com/office/powerpoint/2012/main">
        <p15:guide id="1" orient="horz" pos="2115"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C61DE8-C791-C6C8-F366-0C06DB6D7F40}"/>
              </a:ext>
            </a:extLst>
          </p:cNvPr>
          <p:cNvSpPr>
            <a:spLocks noGrp="1"/>
          </p:cNvSpPr>
          <p:nvPr>
            <p:ph type="title" hasCustomPrompt="1"/>
          </p:nvPr>
        </p:nvSpPr>
        <p:spPr/>
        <p:txBody>
          <a:bodyPr/>
          <a:lstStyle/>
          <a:p>
            <a:r>
              <a:rPr lang="en-GB" noProof="0"/>
              <a:t>Your title goes here</a:t>
            </a:r>
          </a:p>
        </p:txBody>
      </p:sp>
      <p:sp>
        <p:nvSpPr>
          <p:cNvPr id="3" name="Date Placeholder 2">
            <a:extLst>
              <a:ext uri="{FF2B5EF4-FFF2-40B4-BE49-F238E27FC236}">
                <a16:creationId xmlns:a16="http://schemas.microsoft.com/office/drawing/2014/main" id="{D00850DD-7D05-D906-D8A4-7FFCA99D5C79}"/>
              </a:ext>
            </a:extLst>
          </p:cNvPr>
          <p:cNvSpPr>
            <a:spLocks noGrp="1"/>
          </p:cNvSpPr>
          <p:nvPr>
            <p:ph type="dt" sz="half" idx="10"/>
          </p:nvPr>
        </p:nvSpPr>
        <p:spPr/>
        <p:txBody>
          <a:bodyPr/>
          <a:lstStyle/>
          <a:p>
            <a:r>
              <a:rPr lang="en-GB" noProof="0"/>
              <a:t>20/08/2024</a:t>
            </a:r>
          </a:p>
        </p:txBody>
      </p:sp>
      <p:sp>
        <p:nvSpPr>
          <p:cNvPr id="4" name="Footer Placeholder 3">
            <a:extLst>
              <a:ext uri="{FF2B5EF4-FFF2-40B4-BE49-F238E27FC236}">
                <a16:creationId xmlns:a16="http://schemas.microsoft.com/office/drawing/2014/main" id="{E6E99C29-D173-D789-38BF-7DF1218E03F0}"/>
              </a:ext>
            </a:extLst>
          </p:cNvPr>
          <p:cNvSpPr>
            <a:spLocks noGrp="1"/>
          </p:cNvSpPr>
          <p:nvPr>
            <p:ph type="ftr" sz="quarter" idx="11"/>
          </p:nvPr>
        </p:nvSpPr>
        <p:spPr/>
        <p:txBody>
          <a:bodyPr/>
          <a:lstStyle/>
          <a:p>
            <a:r>
              <a:rPr lang="en-GB" noProof="0"/>
              <a:t>Name </a:t>
            </a:r>
            <a:r>
              <a:rPr lang="en-GB" noProof="0" err="1"/>
              <a:t>Namesson</a:t>
            </a:r>
            <a:r>
              <a:rPr lang="en-GB" noProof="0"/>
              <a:t> – Information class: Confidential (C3)</a:t>
            </a:r>
          </a:p>
        </p:txBody>
      </p:sp>
      <p:sp>
        <p:nvSpPr>
          <p:cNvPr id="5" name="Slide Number Placeholder 4">
            <a:extLst>
              <a:ext uri="{FF2B5EF4-FFF2-40B4-BE49-F238E27FC236}">
                <a16:creationId xmlns:a16="http://schemas.microsoft.com/office/drawing/2014/main" id="{327A5E2B-B11B-C848-553C-9424CC5F2EAC}"/>
              </a:ext>
            </a:extLst>
          </p:cNvPr>
          <p:cNvSpPr>
            <a:spLocks noGrp="1"/>
          </p:cNvSpPr>
          <p:nvPr>
            <p:ph type="sldNum" sz="quarter" idx="12"/>
          </p:nvPr>
        </p:nvSpPr>
        <p:spPr/>
        <p:txBody>
          <a:bodyPr/>
          <a:lstStyle/>
          <a:p>
            <a:fld id="{1E8D132F-CB07-4565-AFAB-8119C0738F44}" type="slidenum">
              <a:rPr lang="en-GB" noProof="0" smtClean="0"/>
              <a:t>‹#›</a:t>
            </a:fld>
            <a:endParaRPr lang="en-GB" noProof="0"/>
          </a:p>
        </p:txBody>
      </p:sp>
    </p:spTree>
    <p:extLst>
      <p:ext uri="{BB962C8B-B14F-4D97-AF65-F5344CB8AC3E}">
        <p14:creationId xmlns:p14="http://schemas.microsoft.com/office/powerpoint/2010/main" val="336115881"/>
      </p:ext>
    </p:extLst>
  </p:cSld>
  <p:clrMapOvr>
    <a:masterClrMapping/>
  </p:clrMapOvr>
  <p:extLst>
    <p:ext uri="{DCECCB84-F9BA-43D5-87BE-67443E8EF086}">
      <p15:sldGuideLst xmlns:p15="http://schemas.microsoft.com/office/powerpoint/2012/main">
        <p15:guide id="1" orient="horz" pos="1207"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1409B6-8161-6165-7B66-B58AA92D4186}"/>
              </a:ext>
            </a:extLst>
          </p:cNvPr>
          <p:cNvSpPr>
            <a:spLocks noGrp="1"/>
          </p:cNvSpPr>
          <p:nvPr>
            <p:ph type="title" hasCustomPrompt="1"/>
          </p:nvPr>
        </p:nvSpPr>
        <p:spPr>
          <a:xfrm>
            <a:off x="550800" y="464400"/>
            <a:ext cx="11091600" cy="1051200"/>
          </a:xfrm>
        </p:spPr>
        <p:txBody>
          <a:bodyPr/>
          <a:lstStyle>
            <a:lvl1pPr algn="l">
              <a:defRPr sz="3200" spc="-50" baseline="0"/>
            </a:lvl1pPr>
          </a:lstStyle>
          <a:p>
            <a:r>
              <a:rPr lang="en-GB" noProof="0"/>
              <a:t>Your title goes here</a:t>
            </a:r>
          </a:p>
        </p:txBody>
      </p:sp>
      <p:sp>
        <p:nvSpPr>
          <p:cNvPr id="3" name="Content Placeholder 2">
            <a:extLst>
              <a:ext uri="{FF2B5EF4-FFF2-40B4-BE49-F238E27FC236}">
                <a16:creationId xmlns:a16="http://schemas.microsoft.com/office/drawing/2014/main" id="{AD35FE99-4CFB-8307-23D4-3C095D536855}"/>
              </a:ext>
            </a:extLst>
          </p:cNvPr>
          <p:cNvSpPr>
            <a:spLocks noGrp="1"/>
          </p:cNvSpPr>
          <p:nvPr>
            <p:ph idx="1" hasCustomPrompt="1"/>
          </p:nvPr>
        </p:nvSpPr>
        <p:spPr>
          <a:xfrm>
            <a:off x="550800" y="1921133"/>
            <a:ext cx="11091600" cy="4098492"/>
          </a:xfrm>
          <a:prstGeom prst="rect">
            <a:avLst/>
          </a:prstGeom>
        </p:spPr>
        <p:txBody>
          <a:bodyPr wrap="square"/>
          <a:lstStyle>
            <a:lvl1pPr algn="l">
              <a:defRPr/>
            </a:lvl1pPr>
            <a:lvl2pPr algn="l">
              <a:defRPr/>
            </a:lvl2pPr>
            <a:lvl3pPr algn="l">
              <a:defRPr/>
            </a:lvl3pPr>
            <a:lvl4pPr algn="l">
              <a:defRPr/>
            </a:lvl4pPr>
            <a:lvl5pPr algn="l">
              <a:defRPr/>
            </a:lvl5pPr>
          </a:lstStyle>
          <a:p>
            <a:pPr lvl="0"/>
            <a:r>
              <a:rPr lang="en-GB" noProof="0"/>
              <a:t>First level (if you would like to turn on the second level of bullets, use the Tab key) </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7" name="Date Placeholder 6">
            <a:extLst>
              <a:ext uri="{FF2B5EF4-FFF2-40B4-BE49-F238E27FC236}">
                <a16:creationId xmlns:a16="http://schemas.microsoft.com/office/drawing/2014/main" id="{900BFF1E-6C4A-8E27-C644-0513E34AF1ED}"/>
              </a:ext>
            </a:extLst>
          </p:cNvPr>
          <p:cNvSpPr>
            <a:spLocks noGrp="1"/>
          </p:cNvSpPr>
          <p:nvPr>
            <p:ph type="dt" sz="half" idx="10"/>
          </p:nvPr>
        </p:nvSpPr>
        <p:spPr/>
        <p:txBody>
          <a:bodyPr/>
          <a:lstStyle/>
          <a:p>
            <a:r>
              <a:rPr lang="en-GB" noProof="0"/>
              <a:t>20/08/2024</a:t>
            </a:r>
          </a:p>
        </p:txBody>
      </p:sp>
      <p:sp>
        <p:nvSpPr>
          <p:cNvPr id="8" name="Footer Placeholder 7">
            <a:extLst>
              <a:ext uri="{FF2B5EF4-FFF2-40B4-BE49-F238E27FC236}">
                <a16:creationId xmlns:a16="http://schemas.microsoft.com/office/drawing/2014/main" id="{B6A4BC0D-23C1-996D-9C79-558E067D654D}"/>
              </a:ext>
            </a:extLst>
          </p:cNvPr>
          <p:cNvSpPr>
            <a:spLocks noGrp="1"/>
          </p:cNvSpPr>
          <p:nvPr>
            <p:ph type="ftr" sz="quarter" idx="11"/>
          </p:nvPr>
        </p:nvSpPr>
        <p:spPr/>
        <p:txBody>
          <a:bodyPr/>
          <a:lstStyle/>
          <a:p>
            <a:r>
              <a:rPr lang="en-GB" noProof="0"/>
              <a:t>Name </a:t>
            </a:r>
            <a:r>
              <a:rPr lang="en-GB" noProof="0" err="1"/>
              <a:t>Namesson</a:t>
            </a:r>
            <a:r>
              <a:rPr lang="en-GB" noProof="0"/>
              <a:t> – Information class: Confidential (C3)</a:t>
            </a:r>
          </a:p>
        </p:txBody>
      </p:sp>
      <p:sp>
        <p:nvSpPr>
          <p:cNvPr id="9" name="Slide Number Placeholder 8">
            <a:extLst>
              <a:ext uri="{FF2B5EF4-FFF2-40B4-BE49-F238E27FC236}">
                <a16:creationId xmlns:a16="http://schemas.microsoft.com/office/drawing/2014/main" id="{17005A8D-2504-EC0B-B968-CAEF5F65C839}"/>
              </a:ext>
            </a:extLst>
          </p:cNvPr>
          <p:cNvSpPr>
            <a:spLocks noGrp="1"/>
          </p:cNvSpPr>
          <p:nvPr>
            <p:ph type="sldNum" sz="quarter" idx="12"/>
          </p:nvPr>
        </p:nvSpPr>
        <p:spPr/>
        <p:txBody>
          <a:bodyPr/>
          <a:lstStyle/>
          <a:p>
            <a:fld id="{1E8D132F-CB07-4565-AFAB-8119C0738F44}" type="slidenum">
              <a:rPr lang="en-GB" noProof="0" smtClean="0"/>
              <a:pPr/>
              <a:t>‹#›</a:t>
            </a:fld>
            <a:endParaRPr lang="en-GB" noProof="0"/>
          </a:p>
        </p:txBody>
      </p:sp>
    </p:spTree>
    <p:extLst>
      <p:ext uri="{BB962C8B-B14F-4D97-AF65-F5344CB8AC3E}">
        <p14:creationId xmlns:p14="http://schemas.microsoft.com/office/powerpoint/2010/main" val="778933307"/>
      </p:ext>
    </p:extLst>
  </p:cSld>
  <p:clrMapOvr>
    <a:masterClrMapping/>
  </p:clrMapOvr>
  <p:extLst>
    <p:ext uri="{DCECCB84-F9BA-43D5-87BE-67443E8EF086}">
      <p15:sldGuideLst xmlns:p15="http://schemas.microsoft.com/office/powerpoint/2012/main">
        <p15:guide id="1" orient="horz" pos="1207"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image" Target="../media/image1.svg"/><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47.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theme" Target="../theme/theme2.xml"/><Relationship Id="rId5" Type="http://schemas.openxmlformats.org/officeDocument/2006/relationships/slideLayout" Target="../slideLayouts/slideLayout49.xml"/><Relationship Id="rId4" Type="http://schemas.openxmlformats.org/officeDocument/2006/relationships/slideLayout" Target="../slideLayouts/slideLayout4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Graphic 4">
            <a:extLst>
              <a:ext uri="{FF2B5EF4-FFF2-40B4-BE49-F238E27FC236}">
                <a16:creationId xmlns:a16="http://schemas.microsoft.com/office/drawing/2014/main" id="{7A34CFA7-142D-43B3-A700-BA238A2FAAB3}"/>
              </a:ext>
            </a:extLst>
          </p:cNvPr>
          <p:cNvPicPr>
            <a:picLocks noChangeAspect="1"/>
          </p:cNvPicPr>
          <p:nvPr userDrawn="1"/>
        </p:nvPicPr>
        <p:blipFill>
          <a:blip>
            <a:extLst>
              <a:ext uri="{96DAC541-7B7A-43D3-8B79-37D633B846F1}">
                <asvg:svgBlip xmlns:asvg="http://schemas.microsoft.com/office/drawing/2016/SVG/main" r:embed="rId46"/>
              </a:ext>
            </a:extLst>
          </a:blip>
          <a:stretch>
            <a:fillRect/>
          </a:stretch>
        </p:blipFill>
        <p:spPr>
          <a:xfrm>
            <a:off x="11066237" y="6269799"/>
            <a:ext cx="576163" cy="253024"/>
          </a:xfrm>
          <a:prstGeom prst="rect">
            <a:avLst/>
          </a:prstGeom>
        </p:spPr>
      </p:pic>
      <p:sp>
        <p:nvSpPr>
          <p:cNvPr id="2" name="Title Placeholder 1">
            <a:extLst>
              <a:ext uri="{FF2B5EF4-FFF2-40B4-BE49-F238E27FC236}">
                <a16:creationId xmlns:a16="http://schemas.microsoft.com/office/drawing/2014/main" id="{A76D3800-A66F-4FA0-9A8E-39B7296C5C59}"/>
              </a:ext>
            </a:extLst>
          </p:cNvPr>
          <p:cNvSpPr>
            <a:spLocks noGrp="1"/>
          </p:cNvSpPr>
          <p:nvPr>
            <p:ph type="title"/>
          </p:nvPr>
        </p:nvSpPr>
        <p:spPr>
          <a:xfrm>
            <a:off x="550800" y="464400"/>
            <a:ext cx="11091600" cy="1051200"/>
          </a:xfrm>
          <a:prstGeom prst="rect">
            <a:avLst/>
          </a:prstGeom>
        </p:spPr>
        <p:txBody>
          <a:bodyPr vert="horz" wrap="square" lIns="0" tIns="0" rIns="0" bIns="0" rtlCol="0" anchor="t">
            <a:noAutofit/>
          </a:bodyPr>
          <a:lstStyle/>
          <a:p>
            <a:r>
              <a:rPr lang="en-GB" noProof="1"/>
              <a:t>Your title goes here</a:t>
            </a:r>
          </a:p>
        </p:txBody>
      </p:sp>
      <p:sp>
        <p:nvSpPr>
          <p:cNvPr id="3" name="Text Placeholder 2">
            <a:extLst>
              <a:ext uri="{FF2B5EF4-FFF2-40B4-BE49-F238E27FC236}">
                <a16:creationId xmlns:a16="http://schemas.microsoft.com/office/drawing/2014/main" id="{1463564F-F876-773B-455C-846EA6ED9643}"/>
              </a:ext>
            </a:extLst>
          </p:cNvPr>
          <p:cNvSpPr>
            <a:spLocks noGrp="1"/>
          </p:cNvSpPr>
          <p:nvPr>
            <p:ph type="body" idx="1"/>
          </p:nvPr>
        </p:nvSpPr>
        <p:spPr>
          <a:xfrm>
            <a:off x="550800" y="1921133"/>
            <a:ext cx="11091600" cy="4098492"/>
          </a:xfrm>
          <a:prstGeom prst="rect">
            <a:avLst/>
          </a:prstGeom>
        </p:spPr>
        <p:txBody>
          <a:bodyPr vert="horz" wrap="square" lIns="0" tIns="0" rIns="0" bIns="0" rtlCol="0">
            <a:noAutofit/>
          </a:bodyPr>
          <a:lstStyle/>
          <a:p>
            <a:pPr lvl="0"/>
            <a:r>
              <a:rPr lang="en-GB" noProof="1"/>
              <a:t>First level (if you would like to turn on the second level of bullets, use the Tab key)</a:t>
            </a:r>
          </a:p>
          <a:p>
            <a:pPr lvl="1"/>
            <a:r>
              <a:rPr lang="en-GB" noProof="1"/>
              <a:t>Second level</a:t>
            </a:r>
          </a:p>
          <a:p>
            <a:pPr lvl="2"/>
            <a:r>
              <a:rPr lang="en-GB" noProof="1"/>
              <a:t>Third level</a:t>
            </a:r>
          </a:p>
          <a:p>
            <a:pPr lvl="3"/>
            <a:r>
              <a:rPr lang="en-GB" noProof="1"/>
              <a:t>Fourth level</a:t>
            </a:r>
          </a:p>
          <a:p>
            <a:pPr lvl="4"/>
            <a:r>
              <a:rPr lang="en-GB" noProof="1"/>
              <a:t>Fifth level</a:t>
            </a:r>
          </a:p>
        </p:txBody>
      </p:sp>
      <p:sp>
        <p:nvSpPr>
          <p:cNvPr id="4" name="Date Placeholder 3">
            <a:extLst>
              <a:ext uri="{FF2B5EF4-FFF2-40B4-BE49-F238E27FC236}">
                <a16:creationId xmlns:a16="http://schemas.microsoft.com/office/drawing/2014/main" id="{A5E6DEFF-E3E0-4799-74BE-69297A61D576}"/>
              </a:ext>
            </a:extLst>
          </p:cNvPr>
          <p:cNvSpPr>
            <a:spLocks noGrp="1"/>
          </p:cNvSpPr>
          <p:nvPr>
            <p:ph type="dt" sz="half" idx="2"/>
          </p:nvPr>
        </p:nvSpPr>
        <p:spPr>
          <a:xfrm>
            <a:off x="744746" y="6393600"/>
            <a:ext cx="490519" cy="107722"/>
          </a:xfrm>
          <a:prstGeom prst="rect">
            <a:avLst/>
          </a:prstGeom>
        </p:spPr>
        <p:txBody>
          <a:bodyPr vert="horz" wrap="none" lIns="0" tIns="0" rIns="0" bIns="0" rtlCol="0" anchor="ctr">
            <a:spAutoFit/>
          </a:bodyPr>
          <a:lstStyle>
            <a:lvl1pPr algn="l">
              <a:defRPr sz="700" b="0" i="0">
                <a:solidFill>
                  <a:schemeClr val="tx2"/>
                </a:solidFill>
                <a:latin typeface="SEB SansSerif Book" pitchFamily="2" charset="77"/>
              </a:defRPr>
            </a:lvl1pPr>
          </a:lstStyle>
          <a:p>
            <a:r>
              <a:rPr lang="en-GB" noProof="1"/>
              <a:t>20/08/2024</a:t>
            </a:r>
          </a:p>
        </p:txBody>
      </p:sp>
      <p:sp>
        <p:nvSpPr>
          <p:cNvPr id="5" name="Footer Placeholder 4">
            <a:extLst>
              <a:ext uri="{FF2B5EF4-FFF2-40B4-BE49-F238E27FC236}">
                <a16:creationId xmlns:a16="http://schemas.microsoft.com/office/drawing/2014/main" id="{A0126F94-C383-B320-DB4A-31804FA9D62E}"/>
              </a:ext>
            </a:extLst>
          </p:cNvPr>
          <p:cNvSpPr>
            <a:spLocks noGrp="1"/>
          </p:cNvSpPr>
          <p:nvPr>
            <p:ph type="ftr" sz="quarter" idx="3"/>
          </p:nvPr>
        </p:nvSpPr>
        <p:spPr>
          <a:xfrm>
            <a:off x="1313795" y="6393600"/>
            <a:ext cx="2069477" cy="107722"/>
          </a:xfrm>
          <a:prstGeom prst="rect">
            <a:avLst/>
          </a:prstGeom>
        </p:spPr>
        <p:txBody>
          <a:bodyPr vert="horz" wrap="none" lIns="0" tIns="0" rIns="0" bIns="0" rtlCol="0" anchor="ctr">
            <a:spAutoFit/>
          </a:bodyPr>
          <a:lstStyle>
            <a:lvl1pPr algn="l">
              <a:defRPr sz="700" b="0" i="0">
                <a:solidFill>
                  <a:schemeClr val="tx2"/>
                </a:solidFill>
                <a:latin typeface="SEB SansSerif Book" pitchFamily="2" charset="77"/>
              </a:defRPr>
            </a:lvl1pPr>
          </a:lstStyle>
          <a:p>
            <a:r>
              <a:rPr lang="en-GB" noProof="1"/>
              <a:t>Name Namesson – Information class: Confidential (C3)</a:t>
            </a:r>
          </a:p>
        </p:txBody>
      </p:sp>
      <p:sp>
        <p:nvSpPr>
          <p:cNvPr id="6" name="Slide Number Placeholder 5">
            <a:extLst>
              <a:ext uri="{FF2B5EF4-FFF2-40B4-BE49-F238E27FC236}">
                <a16:creationId xmlns:a16="http://schemas.microsoft.com/office/drawing/2014/main" id="{BF43CDEA-8F32-BE8F-F4BC-36DCEC48E119}"/>
              </a:ext>
            </a:extLst>
          </p:cNvPr>
          <p:cNvSpPr>
            <a:spLocks noGrp="1"/>
          </p:cNvSpPr>
          <p:nvPr>
            <p:ph type="sldNum" sz="quarter" idx="4"/>
          </p:nvPr>
        </p:nvSpPr>
        <p:spPr>
          <a:xfrm>
            <a:off x="550800" y="6393600"/>
            <a:ext cx="117020" cy="107722"/>
          </a:xfrm>
          <a:prstGeom prst="rect">
            <a:avLst/>
          </a:prstGeom>
        </p:spPr>
        <p:txBody>
          <a:bodyPr vert="horz" wrap="none" lIns="0" tIns="0" rIns="0" bIns="0" rtlCol="0" anchor="b">
            <a:spAutoFit/>
          </a:bodyPr>
          <a:lstStyle>
            <a:lvl1pPr algn="l">
              <a:defRPr sz="700" b="0" i="0">
                <a:solidFill>
                  <a:schemeClr val="tx2"/>
                </a:solidFill>
                <a:latin typeface="SEB SansSerif Book" pitchFamily="2" charset="77"/>
              </a:defRPr>
            </a:lvl1pPr>
          </a:lstStyle>
          <a:p>
            <a:fld id="{1E8D132F-CB07-4565-AFAB-8119C0738F44}" type="slidenum">
              <a:rPr lang="en-GB" noProof="1" smtClean="0"/>
              <a:pPr/>
              <a:t>‹#›</a:t>
            </a:fld>
            <a:endParaRPr lang="en-GB" noProof="1"/>
          </a:p>
        </p:txBody>
      </p:sp>
    </p:spTree>
    <p:extLst>
      <p:ext uri="{BB962C8B-B14F-4D97-AF65-F5344CB8AC3E}">
        <p14:creationId xmlns:p14="http://schemas.microsoft.com/office/powerpoint/2010/main" val="1426904696"/>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729" r:id="rId3"/>
    <p:sldLayoutId id="2147483730" r:id="rId4"/>
    <p:sldLayoutId id="2147483661" r:id="rId5"/>
    <p:sldLayoutId id="2147483701" r:id="rId6"/>
    <p:sldLayoutId id="2147483731" r:id="rId7"/>
    <p:sldLayoutId id="2147483654" r:id="rId8"/>
    <p:sldLayoutId id="2147483650" r:id="rId9"/>
    <p:sldLayoutId id="2147483668" r:id="rId10"/>
    <p:sldLayoutId id="2147483652" r:id="rId11"/>
    <p:sldLayoutId id="2147483669" r:id="rId12"/>
    <p:sldLayoutId id="2147483672" r:id="rId13"/>
    <p:sldLayoutId id="2147483671" r:id="rId14"/>
    <p:sldLayoutId id="2147483670" r:id="rId15"/>
    <p:sldLayoutId id="2147483673" r:id="rId16"/>
    <p:sldLayoutId id="2147483674" r:id="rId17"/>
    <p:sldLayoutId id="2147483675" r:id="rId18"/>
    <p:sldLayoutId id="2147483676" r:id="rId19"/>
    <p:sldLayoutId id="2147483724" r:id="rId20"/>
    <p:sldLayoutId id="2147483725" r:id="rId21"/>
    <p:sldLayoutId id="2147483655" r:id="rId22"/>
    <p:sldLayoutId id="2147483679" r:id="rId23"/>
    <p:sldLayoutId id="2147483680" r:id="rId24"/>
    <p:sldLayoutId id="2147483681" r:id="rId25"/>
    <p:sldLayoutId id="2147483706" r:id="rId26"/>
    <p:sldLayoutId id="2147483707" r:id="rId27"/>
    <p:sldLayoutId id="2147483708" r:id="rId28"/>
    <p:sldLayoutId id="2147483722" r:id="rId29"/>
    <p:sldLayoutId id="2147483689" r:id="rId30"/>
    <p:sldLayoutId id="2147483690" r:id="rId31"/>
    <p:sldLayoutId id="2147483691" r:id="rId32"/>
    <p:sldLayoutId id="2147483693" r:id="rId33"/>
    <p:sldLayoutId id="2147483694" r:id="rId34"/>
    <p:sldLayoutId id="2147483718" r:id="rId35"/>
    <p:sldLayoutId id="2147483719" r:id="rId36"/>
    <p:sldLayoutId id="2147483720" r:id="rId37"/>
    <p:sldLayoutId id="2147483721" r:id="rId38"/>
    <p:sldLayoutId id="2147483699" r:id="rId39"/>
    <p:sldLayoutId id="2147483705" r:id="rId40"/>
    <p:sldLayoutId id="2147483702" r:id="rId41"/>
    <p:sldLayoutId id="2147483709" r:id="rId42"/>
    <p:sldLayoutId id="2147483700" r:id="rId43"/>
    <p:sldLayoutId id="2147483732" r:id="rId44"/>
  </p:sldLayoutIdLst>
  <p:hf hdr="0"/>
  <p:txStyles>
    <p:titleStyle>
      <a:lvl1pPr algn="l" defTabSz="914400" rtl="0" eaLnBrk="1" latinLnBrk="0" hangingPunct="1">
        <a:lnSpc>
          <a:spcPct val="100000"/>
        </a:lnSpc>
        <a:spcBef>
          <a:spcPct val="0"/>
        </a:spcBef>
        <a:buNone/>
        <a:defRPr sz="3200" kern="1200" spc="-50" baseline="0">
          <a:solidFill>
            <a:schemeClr val="tx1"/>
          </a:solidFill>
          <a:latin typeface="+mj-lt"/>
          <a:ea typeface="+mj-ea"/>
          <a:cs typeface="+mj-cs"/>
        </a:defRPr>
      </a:lvl1pPr>
    </p:titleStyle>
    <p:bodyStyle>
      <a:lvl1pPr marL="171450" indent="-171450" algn="l" defTabSz="914400" rtl="0" eaLnBrk="1" latinLnBrk="0" hangingPunct="1">
        <a:lnSpc>
          <a:spcPct val="100000"/>
        </a:lnSpc>
        <a:spcBef>
          <a:spcPts val="300"/>
        </a:spcBef>
        <a:buFont typeface="Arial" panose="020B0604020202020204" pitchFamily="34" charset="0"/>
        <a:buChar char="•"/>
        <a:defRPr sz="1200" b="0" i="0" kern="1200">
          <a:solidFill>
            <a:schemeClr val="tx1"/>
          </a:solidFill>
          <a:latin typeface="SEB SansSerif Book" pitchFamily="2" charset="77"/>
          <a:ea typeface="+mn-ea"/>
          <a:cs typeface="+mn-cs"/>
        </a:defRPr>
      </a:lvl1pPr>
      <a:lvl2pPr marL="180000" indent="-180000" algn="l" defTabSz="914400" rtl="0" eaLnBrk="1" latinLnBrk="0" hangingPunct="1">
        <a:lnSpc>
          <a:spcPct val="100000"/>
        </a:lnSpc>
        <a:spcBef>
          <a:spcPts val="300"/>
        </a:spcBef>
        <a:buFont typeface="Arial" panose="020B0604020202020204" pitchFamily="34" charset="0"/>
        <a:buChar char="•"/>
        <a:defRPr sz="1200" b="0" i="0" kern="1200">
          <a:solidFill>
            <a:schemeClr val="tx1"/>
          </a:solidFill>
          <a:latin typeface="SEB SansSerif Book" pitchFamily="2" charset="77"/>
          <a:ea typeface="+mn-ea"/>
          <a:cs typeface="+mn-cs"/>
        </a:defRPr>
      </a:lvl2pPr>
      <a:lvl3pPr marL="360000" indent="-180000" algn="l" defTabSz="914400" rtl="0" eaLnBrk="1" latinLnBrk="0" hangingPunct="1">
        <a:lnSpc>
          <a:spcPct val="100000"/>
        </a:lnSpc>
        <a:spcBef>
          <a:spcPts val="300"/>
        </a:spcBef>
        <a:buFont typeface="Arial" panose="020B0604020202020204" pitchFamily="34" charset="0"/>
        <a:buChar char="•"/>
        <a:defRPr sz="1200" b="0" i="0" kern="1200">
          <a:solidFill>
            <a:schemeClr val="tx1"/>
          </a:solidFill>
          <a:latin typeface="SEB SansSerif Book" pitchFamily="2" charset="77"/>
          <a:ea typeface="+mn-ea"/>
          <a:cs typeface="+mn-cs"/>
        </a:defRPr>
      </a:lvl3pPr>
      <a:lvl4pPr marL="540000" indent="-180000" algn="l" defTabSz="914400" rtl="0" eaLnBrk="1" latinLnBrk="0" hangingPunct="1">
        <a:lnSpc>
          <a:spcPct val="100000"/>
        </a:lnSpc>
        <a:spcBef>
          <a:spcPts val="300"/>
        </a:spcBef>
        <a:buFont typeface="Arial" panose="020B0604020202020204" pitchFamily="34" charset="0"/>
        <a:buChar char="•"/>
        <a:defRPr sz="1200" b="0" i="0" kern="1200">
          <a:solidFill>
            <a:schemeClr val="tx1"/>
          </a:solidFill>
          <a:latin typeface="SEB SansSerif Book" pitchFamily="2" charset="77"/>
          <a:ea typeface="+mn-ea"/>
          <a:cs typeface="+mn-cs"/>
        </a:defRPr>
      </a:lvl4pPr>
      <a:lvl5pPr marL="720000" indent="-180000" algn="l" defTabSz="914400" rtl="0" eaLnBrk="1" latinLnBrk="0" hangingPunct="1">
        <a:lnSpc>
          <a:spcPct val="100000"/>
        </a:lnSpc>
        <a:spcBef>
          <a:spcPts val="300"/>
        </a:spcBef>
        <a:buFont typeface="Arial" panose="020B0604020202020204" pitchFamily="34" charset="0"/>
        <a:buChar char="•"/>
        <a:defRPr sz="1200" b="0" i="0" kern="1200">
          <a:solidFill>
            <a:schemeClr val="tx1"/>
          </a:solidFill>
          <a:latin typeface="SEB SansSerif Book"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346" userDrawn="1">
          <p15:clr>
            <a:srgbClr val="547EBF"/>
          </p15:clr>
        </p15:guide>
        <p15:guide id="3" orient="horz" pos="3793" userDrawn="1">
          <p15:clr>
            <a:srgbClr val="547EBF"/>
          </p15:clr>
        </p15:guide>
        <p15:guide id="4" pos="7336" userDrawn="1">
          <p15:clr>
            <a:srgbClr val="547EBF"/>
          </p15:clr>
        </p15:guide>
        <p15:guide id="6" pos="3840" userDrawn="1">
          <p15:clr>
            <a:srgbClr val="F26B43"/>
          </p15:clr>
        </p15:guide>
        <p15:guide id="7" orient="horz" pos="527" userDrawn="1">
          <p15:clr>
            <a:srgbClr val="547EBF"/>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37018110"/>
      </p:ext>
    </p:extLst>
  </p:cSld>
  <p:clrMap bg1="lt1" tx1="dk1" bg2="lt2" tx2="dk2" accent1="accent1" accent2="accent2" accent3="accent3" accent4="accent4" accent5="accent5" accent6="accent6" hlink="hlink" folHlink="folHlink"/>
  <p:sldLayoutIdLst>
    <p:sldLayoutId id="2147483734" r:id="rId1"/>
    <p:sldLayoutId id="2147483747" r:id="rId2"/>
    <p:sldLayoutId id="2147483748" r:id="rId3"/>
    <p:sldLayoutId id="2147483749" r:id="rId4"/>
    <p:sldLayoutId id="2147483751" r:id="rId5"/>
  </p:sldLayoutIdLst>
  <p:hf sldNum="0" hdr="0" ftr="0" dt="0"/>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46.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3.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46.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46.xml"/><Relationship Id="rId2" Type="http://schemas.microsoft.com/office/2007/relationships/media" Target="../media/media2.mp4"/><Relationship Id="rId1" Type="http://schemas.openxmlformats.org/officeDocument/2006/relationships/video" Target="NULL" TargetMode="External"/><Relationship Id="rId5" Type="http://schemas.openxmlformats.org/officeDocument/2006/relationships/image" Target="../media/image8.png"/><Relationship Id="rId4" Type="http://schemas.openxmlformats.org/officeDocument/2006/relationships/notesSlide" Target="../notesSlides/notesSlide6.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46.xml"/><Relationship Id="rId2" Type="http://schemas.microsoft.com/office/2007/relationships/media" Target="../media/media3.mp4"/><Relationship Id="rId1" Type="http://schemas.openxmlformats.org/officeDocument/2006/relationships/video" Target="NULL" TargetMode="External"/><Relationship Id="rId5" Type="http://schemas.openxmlformats.org/officeDocument/2006/relationships/image" Target="../media/image9.png"/><Relationship Id="rId4" Type="http://schemas.openxmlformats.org/officeDocument/2006/relationships/notesSlide" Target="../notesSlides/notesSlide7.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46.xml"/><Relationship Id="rId2" Type="http://schemas.microsoft.com/office/2007/relationships/media" Target="../media/media4.mp4"/><Relationship Id="rId1" Type="http://schemas.openxmlformats.org/officeDocument/2006/relationships/video" Target="NULL" TargetMode="External"/><Relationship Id="rId5" Type="http://schemas.openxmlformats.org/officeDocument/2006/relationships/image" Target="../media/image10.png"/><Relationship Id="rId4" Type="http://schemas.openxmlformats.org/officeDocument/2006/relationships/notesSlide" Target="../notesSlides/notesSlide8.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46.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4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6.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46.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4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4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6.xml"/></Relationships>
</file>

<file path=ppt/slides/_rels/slide2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6.xml"/></Relationships>
</file>

<file path=ppt/slides/_rels/slide2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6.xml"/></Relationships>
</file>

<file path=ppt/slides/_rels/slide2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6.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46.xml"/><Relationship Id="rId2" Type="http://schemas.microsoft.com/office/2007/relationships/media" Target="../media/media5.mp4"/><Relationship Id="rId1" Type="http://schemas.openxmlformats.org/officeDocument/2006/relationships/video" Target="NULL" TargetMode="External"/><Relationship Id="rId5" Type="http://schemas.openxmlformats.org/officeDocument/2006/relationships/image" Target="../media/image20.png"/><Relationship Id="rId4" Type="http://schemas.openxmlformats.org/officeDocument/2006/relationships/notesSlide" Target="../notesSlides/notesSlide1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46.xml"/><Relationship Id="rId2" Type="http://schemas.openxmlformats.org/officeDocument/2006/relationships/video" Target="../media/media6.mp4"/><Relationship Id="rId1" Type="http://schemas.microsoft.com/office/2007/relationships/media" Target="../media/media6.mp4"/><Relationship Id="rId5" Type="http://schemas.openxmlformats.org/officeDocument/2006/relationships/image" Target="../media/image21.png"/><Relationship Id="rId4" Type="http://schemas.openxmlformats.org/officeDocument/2006/relationships/notesSlide" Target="../notesSlides/notesSlide20.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46.xml"/><Relationship Id="rId2" Type="http://schemas.openxmlformats.org/officeDocument/2006/relationships/video" Target="../media/media7.mp4"/><Relationship Id="rId1" Type="http://schemas.microsoft.com/office/2007/relationships/media" Target="../media/media7.mp4"/><Relationship Id="rId5" Type="http://schemas.openxmlformats.org/officeDocument/2006/relationships/image" Target="../media/image21.png"/><Relationship Id="rId4" Type="http://schemas.openxmlformats.org/officeDocument/2006/relationships/notesSlide" Target="../notesSlides/notesSlide2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6.xml"/></Relationships>
</file>

<file path=ppt/slides/_rels/slide3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3.xml"/><Relationship Id="rId1" Type="http://schemas.openxmlformats.org/officeDocument/2006/relationships/slideLayout" Target="../slideLayouts/slideLayout46.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6.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46.xml"/><Relationship Id="rId2" Type="http://schemas.openxmlformats.org/officeDocument/2006/relationships/video" Target="../media/media8.mp4"/><Relationship Id="rId1" Type="http://schemas.microsoft.com/office/2007/relationships/media" Target="../media/media8.mp4"/><Relationship Id="rId5" Type="http://schemas.openxmlformats.org/officeDocument/2006/relationships/image" Target="../media/image23.png"/><Relationship Id="rId4" Type="http://schemas.openxmlformats.org/officeDocument/2006/relationships/notesSlide" Target="../notesSlides/notesSlide25.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46.xml"/><Relationship Id="rId2" Type="http://schemas.openxmlformats.org/officeDocument/2006/relationships/video" Target="../media/media9.mp4"/><Relationship Id="rId1" Type="http://schemas.microsoft.com/office/2007/relationships/media" Target="../media/media9.mp4"/><Relationship Id="rId5" Type="http://schemas.openxmlformats.org/officeDocument/2006/relationships/image" Target="../media/image24.png"/><Relationship Id="rId4" Type="http://schemas.openxmlformats.org/officeDocument/2006/relationships/notesSlide" Target="../notesSlides/notesSlide26.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46.xml"/><Relationship Id="rId2" Type="http://schemas.openxmlformats.org/officeDocument/2006/relationships/video" Target="../media/media10.mp4"/><Relationship Id="rId1" Type="http://schemas.microsoft.com/office/2007/relationships/media" Target="../media/media10.mp4"/><Relationship Id="rId5" Type="http://schemas.openxmlformats.org/officeDocument/2006/relationships/image" Target="../media/image25.png"/><Relationship Id="rId4" Type="http://schemas.openxmlformats.org/officeDocument/2006/relationships/notesSlide" Target="../notesSlides/notesSlide27.xml"/></Relationships>
</file>

<file path=ppt/slides/_rels/slide39.xml.rels><?xml version="1.0" encoding="UTF-8" standalone="yes"?>
<Relationships xmlns="http://schemas.openxmlformats.org/package/2006/relationships"><Relationship Id="rId3" Type="http://schemas.openxmlformats.org/officeDocument/2006/relationships/image" Target="../media/image152.png"/><Relationship Id="rId2" Type="http://schemas.openxmlformats.org/officeDocument/2006/relationships/notesSlide" Target="../notesSlides/notesSlide28.xml"/><Relationship Id="rId1" Type="http://schemas.openxmlformats.org/officeDocument/2006/relationships/slideLayout" Target="../slideLayouts/slideLayout4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46.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3.png"/><Relationship Id="rId4" Type="http://schemas.openxmlformats.org/officeDocument/2006/relationships/notesSlide" Target="../notesSlides/notesSlide29.xml"/></Relationships>
</file>

<file path=ppt/slides/_rels/slide4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46.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4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7.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notesSlide" Target="../notesSlides/notesSlide3.xml"/><Relationship Id="rId1" Type="http://schemas.openxmlformats.org/officeDocument/2006/relationships/slideLayout" Target="../slideLayouts/slideLayout46.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6.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4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itle-1">
            <a:extLst>
              <a:ext uri="{FF2B5EF4-FFF2-40B4-BE49-F238E27FC236}">
                <a16:creationId xmlns:a16="http://schemas.microsoft.com/office/drawing/2014/main" id="{8DA992C9-1F17-AF97-27E7-B55F00432F88}"/>
              </a:ext>
            </a:extLst>
          </p:cNvPr>
          <p:cNvSpPr>
            <a:spLocks noGrp="1"/>
          </p:cNvSpPr>
          <p:nvPr/>
        </p:nvSpPr>
        <p:spPr>
          <a:xfrm>
            <a:off x="1524000" y="561474"/>
            <a:ext cx="9144000" cy="2095500"/>
          </a:xfrm>
          <a:prstGeom prst="rect">
            <a:avLst/>
          </a:prstGeom>
        </p:spPr>
        <p:txBody>
          <a:bodyPr wrap="square" lIns="0" tIns="0" rIns="0" bIns="0" anchor="ctr">
            <a:normAutofit/>
          </a:bodyPr>
          <a:lstStyle/>
          <a:p>
            <a:pPr algn="ctr">
              <a:defRPr sz="3375">
                <a:solidFill>
                  <a:srgbClr val="F5F7FA"/>
                </a:solidFill>
                <a:latin typeface="Aptos"/>
                <a:ea typeface="Aptos"/>
                <a:cs typeface="Aptos"/>
              </a:defRPr>
            </a:pPr>
            <a:r>
              <a:rPr sz="6000">
                <a:latin typeface="SEB SansSerif" panose="00000500000000000000" pitchFamily="2" charset="0"/>
              </a:rPr>
              <a:t>There’s No Such Thing
as Free Intelligence</a:t>
            </a:r>
          </a:p>
        </p:txBody>
      </p:sp>
      <p:sp>
        <p:nvSpPr>
          <p:cNvPr id="5" name="Subtitle-1">
            <a:extLst>
              <a:ext uri="{FF2B5EF4-FFF2-40B4-BE49-F238E27FC236}">
                <a16:creationId xmlns:a16="http://schemas.microsoft.com/office/drawing/2014/main" id="{951E58C1-EC7E-7ED1-C66D-4460B36FDD41}"/>
              </a:ext>
            </a:extLst>
          </p:cNvPr>
          <p:cNvSpPr>
            <a:spLocks noGrp="1"/>
          </p:cNvSpPr>
          <p:nvPr/>
        </p:nvSpPr>
        <p:spPr>
          <a:xfrm>
            <a:off x="1524000" y="2771275"/>
            <a:ext cx="9144000" cy="1000125"/>
          </a:xfrm>
          <a:prstGeom prst="rect">
            <a:avLst/>
          </a:prstGeom>
        </p:spPr>
        <p:txBody>
          <a:bodyPr wrap="square" lIns="0" tIns="0" rIns="0" bIns="0" anchor="t">
            <a:normAutofit/>
          </a:bodyPr>
          <a:lstStyle/>
          <a:p>
            <a:pPr algn="ctr">
              <a:defRPr sz="1500">
                <a:solidFill>
                  <a:srgbClr val="7C8490"/>
                </a:solidFill>
                <a:latin typeface="Aptos"/>
                <a:ea typeface="Aptos"/>
                <a:cs typeface="Aptos"/>
              </a:defRPr>
            </a:pPr>
            <a:r>
              <a:rPr lang="en-US" sz="2400" err="1">
                <a:latin typeface="SEB SansSerif" panose="00000500000000000000" pitchFamily="2" charset="0"/>
              </a:rPr>
              <a:t>Tokenomics</a:t>
            </a:r>
            <a:r>
              <a:rPr lang="en-US" sz="2400">
                <a:latin typeface="SEB SansSerif" panose="00000500000000000000" pitchFamily="2" charset="0"/>
              </a:rPr>
              <a:t> and the Hidden Cost of AI</a:t>
            </a:r>
            <a:endParaRPr sz="2400">
              <a:latin typeface="SEB SansSerif" panose="00000500000000000000" pitchFamily="2" charset="0"/>
            </a:endParaRPr>
          </a:p>
        </p:txBody>
      </p:sp>
      <p:pic>
        <p:nvPicPr>
          <p:cNvPr id="6" name="Manim Animation 26">
            <a:hlinkClick r:id="" action="ppaction://media"/>
            <a:extLst>
              <a:ext uri="{FF2B5EF4-FFF2-40B4-BE49-F238E27FC236}">
                <a16:creationId xmlns:a16="http://schemas.microsoft.com/office/drawing/2014/main" id="{91790E7F-4B34-AF34-91C5-13CB977C70C3}"/>
              </a:ext>
            </a:extLst>
          </p:cNvPr>
          <p:cNvPicPr>
            <a:picLocks noChangeAspect="1"/>
          </p:cNvPicPr>
          <p:nvPr>
            <a:videoFile r:link="rId2"/>
            <p:extLst>
              <p:ext uri="{DAA4B4D4-6D71-4841-9C94-3DE7FCFB9230}">
                <p14:media xmlns:p14="http://schemas.microsoft.com/office/powerpoint/2010/main" r:embed="rId1"/>
              </p:ext>
            </p:extLst>
          </p:nvPr>
        </p:nvPicPr>
        <p:blipFill>
          <a:blip r:embed="rId5"/>
          <a:srcRect l="24950" t="24308" r="23547" b="23002"/>
          <a:stretch>
            <a:fillRect/>
          </a:stretch>
        </p:blipFill>
        <p:spPr>
          <a:xfrm>
            <a:off x="5181600" y="3536853"/>
            <a:ext cx="1828801" cy="1870939"/>
          </a:xfrm>
          <a:prstGeom prst="rect">
            <a:avLst/>
          </a:prstGeom>
        </p:spPr>
      </p:pic>
      <p:sp>
        <p:nvSpPr>
          <p:cNvPr id="4" name="Title-1">
            <a:extLst>
              <a:ext uri="{FF2B5EF4-FFF2-40B4-BE49-F238E27FC236}">
                <a16:creationId xmlns:a16="http://schemas.microsoft.com/office/drawing/2014/main" id="{F4EA12B1-4AC5-F533-43D0-75111174A6EA}"/>
              </a:ext>
            </a:extLst>
          </p:cNvPr>
          <p:cNvSpPr>
            <a:spLocks noGrp="1"/>
          </p:cNvSpPr>
          <p:nvPr/>
        </p:nvSpPr>
        <p:spPr>
          <a:xfrm>
            <a:off x="1523999" y="5456990"/>
            <a:ext cx="9144000" cy="839537"/>
          </a:xfrm>
          <a:prstGeom prst="rect">
            <a:avLst/>
          </a:prstGeom>
        </p:spPr>
        <p:txBody>
          <a:bodyPr wrap="square" lIns="0" tIns="0" rIns="0" bIns="0" anchor="ctr">
            <a:normAutofit/>
          </a:bodyPr>
          <a:lstStyle/>
          <a:p>
            <a:pPr indent="0" algn="ctr">
              <a:buNone/>
            </a:pPr>
            <a:r>
              <a:rPr lang="en-US" sz="1800">
                <a:solidFill>
                  <a:srgbClr val="F5F7FA"/>
                </a:solidFill>
                <a:latin typeface="SEB SansSerif" panose="00000500000000000000" pitchFamily="2" charset="0"/>
              </a:rPr>
              <a:t>César Soto Valero </a:t>
            </a:r>
          </a:p>
        </p:txBody>
      </p:sp>
    </p:spTree>
    <p:extLst>
      <p:ext uri="{BB962C8B-B14F-4D97-AF65-F5344CB8AC3E}">
        <p14:creationId xmlns:p14="http://schemas.microsoft.com/office/powerpoint/2010/main" val="2574161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33"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6662B868-19E7-B052-6911-45C7F5F75F99}"/>
            </a:ext>
          </a:extLst>
        </p:cNvPr>
        <p:cNvGrpSpPr/>
        <p:nvPr/>
      </p:nvGrpSpPr>
      <p:grpSpPr>
        <a:xfrm>
          <a:off x="0" y="0"/>
          <a:ext cx="0" cy="0"/>
          <a:chOff x="0" y="0"/>
          <a:chExt cx="0" cy="0"/>
        </a:xfrm>
      </p:grpSpPr>
      <p:cxnSp>
        <p:nvCxnSpPr>
          <p:cNvPr id="10" name="Accent-2">
            <a:extLst>
              <a:ext uri="{FF2B5EF4-FFF2-40B4-BE49-F238E27FC236}">
                <a16:creationId xmlns:a16="http://schemas.microsoft.com/office/drawing/2014/main" id="{A6CE9E5C-9DD7-0C51-3509-71B8BCCA13EB}"/>
              </a:ext>
            </a:extLst>
          </p:cNvPr>
          <p:cNvCxnSpPr/>
          <p:nvPr/>
        </p:nvCxnSpPr>
        <p:spPr>
          <a:xfrm>
            <a:off x="2019300" y="590551"/>
            <a:ext cx="495300" cy="4763"/>
          </a:xfrm>
          <a:prstGeom prst="straightConnector1">
            <a:avLst/>
          </a:prstGeom>
          <a:ln w="38100">
            <a:solidFill>
              <a:srgbClr val="00E5FF"/>
            </a:solidFill>
            <a:prstDash val="solid"/>
          </a:ln>
        </p:spPr>
      </p:cxnSp>
      <p:sp>
        <p:nvSpPr>
          <p:cNvPr id="3" name="Section-2">
            <a:extLst>
              <a:ext uri="{FF2B5EF4-FFF2-40B4-BE49-F238E27FC236}">
                <a16:creationId xmlns:a16="http://schemas.microsoft.com/office/drawing/2014/main" id="{C13F2CDA-5252-C311-527C-B31D170F4BB4}"/>
              </a:ext>
            </a:extLst>
          </p:cNvPr>
          <p:cNvSpPr>
            <a:spLocks noGrp="1"/>
          </p:cNvSpPr>
          <p:nvPr/>
        </p:nvSpPr>
        <p:spPr>
          <a:xfrm>
            <a:off x="2019300" y="742950"/>
            <a:ext cx="2667000" cy="228600"/>
          </a:xfrm>
          <a:prstGeom prst="rect">
            <a:avLst/>
          </a:prstGeom>
        </p:spPr>
        <p:txBody>
          <a:bodyPr wrap="square" lIns="0" tIns="0" rIns="0" bIns="0" anchor="t">
            <a:noAutofit/>
          </a:bodyPr>
          <a:lstStyle/>
          <a:p>
            <a:pPr algn="l">
              <a:defRPr sz="1050">
                <a:solidFill>
                  <a:srgbClr val="00E5FF"/>
                </a:solidFill>
                <a:latin typeface="Aptos"/>
                <a:ea typeface="Aptos"/>
                <a:cs typeface="Aptos"/>
              </a:defRPr>
            </a:pPr>
            <a:r>
              <a:rPr lang="en-US" sz="1050">
                <a:latin typeface="SEB SansSerif" panose="00000500000000000000" pitchFamily="2" charset="0"/>
              </a:rPr>
              <a:t>ATTENTION</a:t>
            </a:r>
            <a:endParaRPr sz="1050">
              <a:latin typeface="SEB SansSerif" panose="00000500000000000000" pitchFamily="2" charset="0"/>
            </a:endParaRPr>
          </a:p>
        </p:txBody>
      </p:sp>
      <p:grpSp>
        <p:nvGrpSpPr>
          <p:cNvPr id="2" name="Group 1">
            <a:extLst>
              <a:ext uri="{FF2B5EF4-FFF2-40B4-BE49-F238E27FC236}">
                <a16:creationId xmlns:a16="http://schemas.microsoft.com/office/drawing/2014/main" id="{61935DCD-1F47-1DAA-2E44-06D9ACBFD74B}"/>
              </a:ext>
            </a:extLst>
          </p:cNvPr>
          <p:cNvGrpSpPr/>
          <p:nvPr/>
        </p:nvGrpSpPr>
        <p:grpSpPr>
          <a:xfrm>
            <a:off x="3669508" y="990600"/>
            <a:ext cx="4852985" cy="4876800"/>
            <a:chOff x="-73306" y="1609388"/>
            <a:chExt cx="4852985" cy="4876800"/>
          </a:xfrm>
        </p:grpSpPr>
        <p:sp>
          <p:nvSpPr>
            <p:cNvPr id="11" name="Rectangle 10">
              <a:extLst>
                <a:ext uri="{FF2B5EF4-FFF2-40B4-BE49-F238E27FC236}">
                  <a16:creationId xmlns:a16="http://schemas.microsoft.com/office/drawing/2014/main" id="{6ABB2502-0A45-ED73-5620-F85F047C06B0}"/>
                </a:ext>
              </a:extLst>
            </p:cNvPr>
            <p:cNvSpPr/>
            <p:nvPr/>
          </p:nvSpPr>
          <p:spPr>
            <a:xfrm>
              <a:off x="-73306" y="1609388"/>
              <a:ext cx="4852985" cy="4876800"/>
            </a:xfrm>
            <a:prstGeom prst="rect">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Refer to caption">
              <a:extLst>
                <a:ext uri="{FF2B5EF4-FFF2-40B4-BE49-F238E27FC236}">
                  <a16:creationId xmlns:a16="http://schemas.microsoft.com/office/drawing/2014/main" id="{E5C4581C-D138-9A5B-4D89-ED7F6DA91FF7}"/>
                </a:ext>
              </a:extLst>
            </p:cNvPr>
            <p:cNvPicPr>
              <a:picLocks noChangeAspect="1"/>
            </p:cNvPicPr>
            <p:nvPr/>
          </p:nvPicPr>
          <p:blipFill>
            <a:blip r:embed="rId3"/>
            <a:stretch>
              <a:fillRect/>
            </a:stretch>
          </p:blipFill>
          <p:spPr>
            <a:xfrm>
              <a:off x="783733" y="1747975"/>
              <a:ext cx="3138905" cy="4623690"/>
            </a:xfrm>
            <a:prstGeom prst="rect">
              <a:avLst/>
            </a:prstGeom>
          </p:spPr>
        </p:pic>
      </p:grpSp>
    </p:spTree>
    <p:extLst>
      <p:ext uri="{BB962C8B-B14F-4D97-AF65-F5344CB8AC3E}">
        <p14:creationId xmlns:p14="http://schemas.microsoft.com/office/powerpoint/2010/main" val="13478862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B736B18A-13B4-2D25-E473-83733933F16B}"/>
            </a:ext>
          </a:extLst>
        </p:cNvPr>
        <p:cNvGrpSpPr/>
        <p:nvPr/>
      </p:nvGrpSpPr>
      <p:grpSpPr>
        <a:xfrm>
          <a:off x="0" y="0"/>
          <a:ext cx="0" cy="0"/>
          <a:chOff x="0" y="0"/>
          <a:chExt cx="0" cy="0"/>
        </a:xfrm>
      </p:grpSpPr>
      <p:pic>
        <p:nvPicPr>
          <p:cNvPr id="6" name="chrome_YnSt6HmD47">
            <a:hlinkClick r:id="" action="ppaction://media"/>
            <a:extLst>
              <a:ext uri="{FF2B5EF4-FFF2-40B4-BE49-F238E27FC236}">
                <a16:creationId xmlns:a16="http://schemas.microsoft.com/office/drawing/2014/main" id="{8BFCF4EF-CB4B-380F-E914-A2A567EB5AA6}"/>
              </a:ext>
            </a:extLst>
          </p:cNvPr>
          <p:cNvPicPr>
            <a:picLocks noChangeAspect="1"/>
          </p:cNvPicPr>
          <p:nvPr>
            <a:videoFile r:link="rId1"/>
            <p:extLst>
              <p:ext uri="{DAA4B4D4-6D71-4841-9C94-3DE7FCFB9230}">
                <p14:media xmlns:p14="http://schemas.microsoft.com/office/powerpoint/2010/main" r:embed="rId2">
                  <p14:trim st="5994" end="30362"/>
                </p14:media>
              </p:ext>
            </p:extLst>
          </p:nvPr>
        </p:nvPicPr>
        <p:blipFill>
          <a:blip r:embed="rId5"/>
          <a:srcRect l="7722" r="6202"/>
          <a:stretch>
            <a:fillRect/>
          </a:stretch>
        </p:blipFill>
        <p:spPr>
          <a:xfrm>
            <a:off x="2216890" y="659447"/>
            <a:ext cx="7758220" cy="5069939"/>
          </a:xfrm>
          <a:prstGeom prst="rect">
            <a:avLst/>
          </a:prstGeom>
        </p:spPr>
      </p:pic>
      <p:sp>
        <p:nvSpPr>
          <p:cNvPr id="2" name="TextBox 1">
            <a:extLst>
              <a:ext uri="{FF2B5EF4-FFF2-40B4-BE49-F238E27FC236}">
                <a16:creationId xmlns:a16="http://schemas.microsoft.com/office/drawing/2014/main" id="{6D344161-23F7-4B70-137A-88F12F57436A}"/>
              </a:ext>
            </a:extLst>
          </p:cNvPr>
          <p:cNvSpPr txBox="1"/>
          <p:nvPr/>
        </p:nvSpPr>
        <p:spPr>
          <a:xfrm>
            <a:off x="1684421" y="6497053"/>
            <a:ext cx="3304674" cy="261610"/>
          </a:xfrm>
          <a:prstGeom prst="rect">
            <a:avLst/>
          </a:prstGeom>
          <a:noFill/>
        </p:spPr>
        <p:txBody>
          <a:bodyPr wrap="square" rtlCol="0">
            <a:spAutoFit/>
          </a:bodyPr>
          <a:lstStyle/>
          <a:p>
            <a:r>
              <a:rPr lang="en-US" sz="1100" b="1">
                <a:solidFill>
                  <a:schemeClr val="bg1">
                    <a:lumMod val="50000"/>
                  </a:schemeClr>
                </a:solidFill>
                <a:latin typeface="SEB SansSerif" panose="00000500000000000000" pitchFamily="2" charset="0"/>
              </a:rPr>
              <a:t>Source: </a:t>
            </a:r>
            <a:r>
              <a:rPr lang="en-US" sz="1100">
                <a:solidFill>
                  <a:schemeClr val="bg1">
                    <a:lumMod val="50000"/>
                  </a:schemeClr>
                </a:solidFill>
                <a:latin typeface="SEB SansSerif" panose="00000500000000000000" pitchFamily="2" charset="0"/>
              </a:rPr>
              <a:t>3Blue1Brown </a:t>
            </a:r>
          </a:p>
        </p:txBody>
      </p:sp>
    </p:spTree>
    <p:extLst>
      <p:ext uri="{BB962C8B-B14F-4D97-AF65-F5344CB8AC3E}">
        <p14:creationId xmlns:p14="http://schemas.microsoft.com/office/powerpoint/2010/main" val="2338913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371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chrome_Z8kHxYyrY5">
            <a:hlinkClick r:id="" action="ppaction://media"/>
            <a:extLst>
              <a:ext uri="{FF2B5EF4-FFF2-40B4-BE49-F238E27FC236}">
                <a16:creationId xmlns:a16="http://schemas.microsoft.com/office/drawing/2014/main" id="{0229812A-0EE9-9653-526C-984DB96A85B8}"/>
              </a:ext>
            </a:extLst>
          </p:cNvPr>
          <p:cNvPicPr>
            <a:picLocks noChangeAspect="1"/>
          </p:cNvPicPr>
          <p:nvPr>
            <a:videoFile r:link="rId1"/>
            <p:extLst>
              <p:ext uri="{DAA4B4D4-6D71-4841-9C94-3DE7FCFB9230}">
                <p14:media xmlns:p14="http://schemas.microsoft.com/office/powerpoint/2010/main" r:embed="rId2">
                  <p14:trim st="5050" end="5187"/>
                </p14:media>
              </p:ext>
            </p:extLst>
          </p:nvPr>
        </p:nvPicPr>
        <p:blipFill>
          <a:blip r:embed="rId5"/>
          <a:srcRect l="3101" r="2595"/>
          <a:stretch>
            <a:fillRect/>
          </a:stretch>
        </p:blipFill>
        <p:spPr>
          <a:xfrm>
            <a:off x="1784430" y="704053"/>
            <a:ext cx="8623139" cy="5143500"/>
          </a:xfrm>
          <a:prstGeom prst="rect">
            <a:avLst/>
          </a:prstGeom>
        </p:spPr>
      </p:pic>
      <p:sp>
        <p:nvSpPr>
          <p:cNvPr id="3" name="TextBox 2">
            <a:extLst>
              <a:ext uri="{FF2B5EF4-FFF2-40B4-BE49-F238E27FC236}">
                <a16:creationId xmlns:a16="http://schemas.microsoft.com/office/drawing/2014/main" id="{BBA516B1-4614-7EFC-99CD-806BA4472BCD}"/>
              </a:ext>
            </a:extLst>
          </p:cNvPr>
          <p:cNvSpPr txBox="1"/>
          <p:nvPr/>
        </p:nvSpPr>
        <p:spPr>
          <a:xfrm>
            <a:off x="1684421" y="6497053"/>
            <a:ext cx="3304674" cy="261610"/>
          </a:xfrm>
          <a:prstGeom prst="rect">
            <a:avLst/>
          </a:prstGeom>
          <a:noFill/>
        </p:spPr>
        <p:txBody>
          <a:bodyPr wrap="square" rtlCol="0">
            <a:spAutoFit/>
          </a:bodyPr>
          <a:lstStyle/>
          <a:p>
            <a:r>
              <a:rPr lang="en-US" sz="1100" b="1">
                <a:solidFill>
                  <a:schemeClr val="bg1">
                    <a:lumMod val="50000"/>
                  </a:schemeClr>
                </a:solidFill>
                <a:latin typeface="SEB SansSerif" panose="00000500000000000000" pitchFamily="2" charset="0"/>
              </a:rPr>
              <a:t>Source: </a:t>
            </a:r>
            <a:r>
              <a:rPr lang="en-US" sz="1100">
                <a:solidFill>
                  <a:schemeClr val="bg1">
                    <a:lumMod val="50000"/>
                  </a:schemeClr>
                </a:solidFill>
                <a:latin typeface="SEB SansSerif" panose="00000500000000000000" pitchFamily="2" charset="0"/>
              </a:rPr>
              <a:t>3Blue1Brown </a:t>
            </a:r>
          </a:p>
        </p:txBody>
      </p:sp>
    </p:spTree>
    <p:extLst>
      <p:ext uri="{BB962C8B-B14F-4D97-AF65-F5344CB8AC3E}">
        <p14:creationId xmlns:p14="http://schemas.microsoft.com/office/powerpoint/2010/main" val="17908540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chrome_NJgySgaeaN">
            <a:hlinkClick r:id="" action="ppaction://media"/>
            <a:extLst>
              <a:ext uri="{FF2B5EF4-FFF2-40B4-BE49-F238E27FC236}">
                <a16:creationId xmlns:a16="http://schemas.microsoft.com/office/drawing/2014/main" id="{EB918BB6-5EBA-CE67-36ED-0A4D9DB414FB}"/>
              </a:ext>
            </a:extLst>
          </p:cNvPr>
          <p:cNvPicPr>
            <a:picLocks noChangeAspect="1"/>
          </p:cNvPicPr>
          <p:nvPr>
            <a:videoFile r:link="rId1"/>
            <p:extLst>
              <p:ext uri="{DAA4B4D4-6D71-4841-9C94-3DE7FCFB9230}">
                <p14:media xmlns:p14="http://schemas.microsoft.com/office/powerpoint/2010/main" r:embed="rId2">
                  <p14:trim st="1852" end="1802"/>
                </p14:media>
              </p:ext>
            </p:extLst>
          </p:nvPr>
        </p:nvPicPr>
        <p:blipFill>
          <a:blip r:embed="rId5"/>
          <a:srcRect l="17531" t="-7357" r="13100" b="-7778"/>
          <a:stretch>
            <a:fillRect/>
          </a:stretch>
        </p:blipFill>
        <p:spPr>
          <a:xfrm>
            <a:off x="2623595" y="187076"/>
            <a:ext cx="6944810" cy="6483848"/>
          </a:xfrm>
          <a:prstGeom prst="rect">
            <a:avLst/>
          </a:prstGeom>
        </p:spPr>
      </p:pic>
      <p:sp>
        <p:nvSpPr>
          <p:cNvPr id="3" name="TextBox 2">
            <a:extLst>
              <a:ext uri="{FF2B5EF4-FFF2-40B4-BE49-F238E27FC236}">
                <a16:creationId xmlns:a16="http://schemas.microsoft.com/office/drawing/2014/main" id="{D51A0D80-74D8-45C4-BD70-EB7DCA2CCDF4}"/>
              </a:ext>
            </a:extLst>
          </p:cNvPr>
          <p:cNvSpPr txBox="1"/>
          <p:nvPr/>
        </p:nvSpPr>
        <p:spPr>
          <a:xfrm>
            <a:off x="1684421" y="6497053"/>
            <a:ext cx="3304674" cy="261610"/>
          </a:xfrm>
          <a:prstGeom prst="rect">
            <a:avLst/>
          </a:prstGeom>
          <a:noFill/>
        </p:spPr>
        <p:txBody>
          <a:bodyPr wrap="square" rtlCol="0">
            <a:spAutoFit/>
          </a:bodyPr>
          <a:lstStyle/>
          <a:p>
            <a:r>
              <a:rPr lang="en-US" sz="1100" b="1">
                <a:solidFill>
                  <a:schemeClr val="bg1">
                    <a:lumMod val="50000"/>
                  </a:schemeClr>
                </a:solidFill>
                <a:latin typeface="SEB SansSerif" panose="00000500000000000000" pitchFamily="2" charset="0"/>
              </a:rPr>
              <a:t>Source: </a:t>
            </a:r>
            <a:r>
              <a:rPr lang="en-US" sz="1100">
                <a:solidFill>
                  <a:schemeClr val="bg1">
                    <a:lumMod val="50000"/>
                  </a:schemeClr>
                </a:solidFill>
                <a:latin typeface="SEB SansSerif" panose="00000500000000000000" pitchFamily="2" charset="0"/>
              </a:rPr>
              <a:t>3Blue1Brown </a:t>
            </a:r>
          </a:p>
        </p:txBody>
      </p:sp>
    </p:spTree>
    <p:extLst>
      <p:ext uri="{BB962C8B-B14F-4D97-AF65-F5344CB8AC3E}">
        <p14:creationId xmlns:p14="http://schemas.microsoft.com/office/powerpoint/2010/main" val="546796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38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854599C4-5986-134D-073A-8C6445FC8C8A}"/>
            </a:ext>
          </a:extLst>
        </p:cNvPr>
        <p:cNvGrpSpPr/>
        <p:nvPr/>
      </p:nvGrpSpPr>
      <p:grpSpPr>
        <a:xfrm>
          <a:off x="0" y="0"/>
          <a:ext cx="0" cy="0"/>
          <a:chOff x="0" y="0"/>
          <a:chExt cx="0" cy="0"/>
        </a:xfrm>
      </p:grpSpPr>
      <p:cxnSp>
        <p:nvCxnSpPr>
          <p:cNvPr id="10" name="Accent-2">
            <a:extLst>
              <a:ext uri="{FF2B5EF4-FFF2-40B4-BE49-F238E27FC236}">
                <a16:creationId xmlns:a16="http://schemas.microsoft.com/office/drawing/2014/main" id="{CBE18975-9351-0F50-E34A-9C5D1AA0CAE8}"/>
              </a:ext>
            </a:extLst>
          </p:cNvPr>
          <p:cNvCxnSpPr/>
          <p:nvPr/>
        </p:nvCxnSpPr>
        <p:spPr>
          <a:xfrm>
            <a:off x="2019300" y="590551"/>
            <a:ext cx="495300" cy="4763"/>
          </a:xfrm>
          <a:prstGeom prst="straightConnector1">
            <a:avLst/>
          </a:prstGeom>
          <a:ln w="38100">
            <a:solidFill>
              <a:schemeClr val="accent5">
                <a:lumMod val="40000"/>
                <a:lumOff val="60000"/>
              </a:schemeClr>
            </a:solidFill>
            <a:prstDash val="solid"/>
          </a:ln>
        </p:spPr>
      </p:cxnSp>
      <p:sp>
        <p:nvSpPr>
          <p:cNvPr id="3" name="Section-2">
            <a:extLst>
              <a:ext uri="{FF2B5EF4-FFF2-40B4-BE49-F238E27FC236}">
                <a16:creationId xmlns:a16="http://schemas.microsoft.com/office/drawing/2014/main" id="{F2C7F49B-C83A-4C05-2EDB-BFE02FFF1D57}"/>
              </a:ext>
            </a:extLst>
          </p:cNvPr>
          <p:cNvSpPr>
            <a:spLocks noGrp="1"/>
          </p:cNvSpPr>
          <p:nvPr/>
        </p:nvSpPr>
        <p:spPr>
          <a:xfrm>
            <a:off x="2019300" y="742950"/>
            <a:ext cx="2667000" cy="228600"/>
          </a:xfrm>
          <a:prstGeom prst="rect">
            <a:avLst/>
          </a:prstGeom>
        </p:spPr>
        <p:txBody>
          <a:bodyPr wrap="square" lIns="0" tIns="0" rIns="0" bIns="0" anchor="t">
            <a:noAutofit/>
          </a:bodyPr>
          <a:lstStyle/>
          <a:p>
            <a:pPr algn="l">
              <a:defRPr sz="1050">
                <a:solidFill>
                  <a:srgbClr val="00E5FF"/>
                </a:solidFill>
                <a:latin typeface="Aptos"/>
                <a:ea typeface="Aptos"/>
                <a:cs typeface="Aptos"/>
              </a:defRPr>
            </a:pPr>
            <a:r>
              <a:rPr lang="en-US" sz="1050">
                <a:solidFill>
                  <a:schemeClr val="accent5">
                    <a:lumMod val="40000"/>
                    <a:lumOff val="60000"/>
                  </a:schemeClr>
                </a:solidFill>
                <a:latin typeface="SEB SansSerif" panose="00000500000000000000" pitchFamily="2" charset="0"/>
              </a:rPr>
              <a:t>SCALING</a:t>
            </a:r>
            <a:endParaRPr sz="1050">
              <a:solidFill>
                <a:schemeClr val="accent5">
                  <a:lumMod val="40000"/>
                  <a:lumOff val="60000"/>
                </a:schemeClr>
              </a:solidFill>
              <a:latin typeface="SEB SansSerif" panose="00000500000000000000" pitchFamily="2" charset="0"/>
            </a:endParaRPr>
          </a:p>
        </p:txBody>
      </p:sp>
      <p:pic>
        <p:nvPicPr>
          <p:cNvPr id="12" name="Picture 11">
            <a:extLst>
              <a:ext uri="{FF2B5EF4-FFF2-40B4-BE49-F238E27FC236}">
                <a16:creationId xmlns:a16="http://schemas.microsoft.com/office/drawing/2014/main" id="{6C1A5184-954B-A8A3-FA49-3391C26CA261}"/>
              </a:ext>
            </a:extLst>
          </p:cNvPr>
          <p:cNvPicPr>
            <a:picLocks noChangeAspect="1"/>
          </p:cNvPicPr>
          <p:nvPr/>
        </p:nvPicPr>
        <p:blipFill>
          <a:blip r:embed="rId3"/>
          <a:stretch>
            <a:fillRect/>
          </a:stretch>
        </p:blipFill>
        <p:spPr>
          <a:xfrm>
            <a:off x="3862013" y="742951"/>
            <a:ext cx="4467975" cy="5649313"/>
          </a:xfrm>
          <a:prstGeom prst="rect">
            <a:avLst/>
          </a:prstGeom>
        </p:spPr>
      </p:pic>
    </p:spTree>
    <p:extLst>
      <p:ext uri="{BB962C8B-B14F-4D97-AF65-F5344CB8AC3E}">
        <p14:creationId xmlns:p14="http://schemas.microsoft.com/office/powerpoint/2010/main" val="6458361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8C6B5B17-357E-DEAB-9BE0-F79999203298}"/>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5AD6A282-F86F-86C5-CDC9-8706BEEFCE39}"/>
              </a:ext>
            </a:extLst>
          </p:cNvPr>
          <p:cNvPicPr>
            <a:picLocks noChangeAspect="1"/>
          </p:cNvPicPr>
          <p:nvPr/>
        </p:nvPicPr>
        <p:blipFill>
          <a:blip r:embed="rId3"/>
          <a:stretch>
            <a:fillRect/>
          </a:stretch>
        </p:blipFill>
        <p:spPr>
          <a:xfrm>
            <a:off x="2191893" y="1790089"/>
            <a:ext cx="7808214" cy="3277823"/>
          </a:xfrm>
          <a:prstGeom prst="rect">
            <a:avLst/>
          </a:prstGeom>
        </p:spPr>
      </p:pic>
      <p:cxnSp>
        <p:nvCxnSpPr>
          <p:cNvPr id="5" name="Accent-2">
            <a:extLst>
              <a:ext uri="{FF2B5EF4-FFF2-40B4-BE49-F238E27FC236}">
                <a16:creationId xmlns:a16="http://schemas.microsoft.com/office/drawing/2014/main" id="{5962C5AB-4F52-E98E-6C20-14E53C59DE21}"/>
              </a:ext>
            </a:extLst>
          </p:cNvPr>
          <p:cNvCxnSpPr/>
          <p:nvPr/>
        </p:nvCxnSpPr>
        <p:spPr>
          <a:xfrm>
            <a:off x="2019300" y="590551"/>
            <a:ext cx="495300" cy="4763"/>
          </a:xfrm>
          <a:prstGeom prst="straightConnector1">
            <a:avLst/>
          </a:prstGeom>
          <a:ln w="38100">
            <a:solidFill>
              <a:schemeClr val="accent5">
                <a:lumMod val="40000"/>
                <a:lumOff val="60000"/>
              </a:schemeClr>
            </a:solidFill>
            <a:prstDash val="solid"/>
          </a:ln>
        </p:spPr>
      </p:cxnSp>
      <p:sp>
        <p:nvSpPr>
          <p:cNvPr id="6" name="Section-2">
            <a:extLst>
              <a:ext uri="{FF2B5EF4-FFF2-40B4-BE49-F238E27FC236}">
                <a16:creationId xmlns:a16="http://schemas.microsoft.com/office/drawing/2014/main" id="{2D8E3AC5-CB76-3AA4-BD3C-098797661AE8}"/>
              </a:ext>
            </a:extLst>
          </p:cNvPr>
          <p:cNvSpPr>
            <a:spLocks noGrp="1"/>
          </p:cNvSpPr>
          <p:nvPr/>
        </p:nvSpPr>
        <p:spPr>
          <a:xfrm>
            <a:off x="2019300" y="742950"/>
            <a:ext cx="2667000" cy="228600"/>
          </a:xfrm>
          <a:prstGeom prst="rect">
            <a:avLst/>
          </a:prstGeom>
        </p:spPr>
        <p:txBody>
          <a:bodyPr wrap="square" lIns="0" tIns="0" rIns="0" bIns="0" anchor="t">
            <a:noAutofit/>
          </a:bodyPr>
          <a:lstStyle/>
          <a:p>
            <a:pPr algn="l">
              <a:defRPr sz="1050">
                <a:solidFill>
                  <a:srgbClr val="00E5FF"/>
                </a:solidFill>
                <a:latin typeface="Aptos"/>
                <a:ea typeface="Aptos"/>
                <a:cs typeface="Aptos"/>
              </a:defRPr>
            </a:pPr>
            <a:r>
              <a:rPr lang="en-US" sz="1050">
                <a:solidFill>
                  <a:schemeClr val="accent5">
                    <a:lumMod val="40000"/>
                    <a:lumOff val="60000"/>
                  </a:schemeClr>
                </a:solidFill>
                <a:latin typeface="SEB SansSerif" panose="00000500000000000000" pitchFamily="2" charset="0"/>
              </a:rPr>
              <a:t>SCALING </a:t>
            </a:r>
            <a:endParaRPr sz="1050">
              <a:solidFill>
                <a:schemeClr val="accent5">
                  <a:lumMod val="40000"/>
                  <a:lumOff val="60000"/>
                </a:schemeClr>
              </a:solidFill>
              <a:latin typeface="SEB SansSerif" panose="00000500000000000000" pitchFamily="2" charset="0"/>
            </a:endParaRPr>
          </a:p>
        </p:txBody>
      </p:sp>
      <p:sp>
        <p:nvSpPr>
          <p:cNvPr id="3" name="TextBox 2">
            <a:extLst>
              <a:ext uri="{FF2B5EF4-FFF2-40B4-BE49-F238E27FC236}">
                <a16:creationId xmlns:a16="http://schemas.microsoft.com/office/drawing/2014/main" id="{DC4BAE92-3D3A-8A1D-4014-FEF7704D3E35}"/>
              </a:ext>
            </a:extLst>
          </p:cNvPr>
          <p:cNvSpPr txBox="1"/>
          <p:nvPr/>
        </p:nvSpPr>
        <p:spPr>
          <a:xfrm>
            <a:off x="1684421" y="6497053"/>
            <a:ext cx="3304674" cy="261610"/>
          </a:xfrm>
          <a:prstGeom prst="rect">
            <a:avLst/>
          </a:prstGeom>
          <a:noFill/>
        </p:spPr>
        <p:txBody>
          <a:bodyPr wrap="square" rtlCol="0">
            <a:spAutoFit/>
          </a:bodyPr>
          <a:lstStyle/>
          <a:p>
            <a:r>
              <a:rPr lang="en-US" sz="1100" b="1">
                <a:solidFill>
                  <a:schemeClr val="bg1">
                    <a:lumMod val="50000"/>
                  </a:schemeClr>
                </a:solidFill>
                <a:latin typeface="SEB SansSerif" panose="00000500000000000000" pitchFamily="2" charset="0"/>
              </a:rPr>
              <a:t>Source: </a:t>
            </a:r>
            <a:r>
              <a:rPr lang="en-US" sz="1100">
                <a:solidFill>
                  <a:schemeClr val="bg1">
                    <a:lumMod val="50000"/>
                  </a:schemeClr>
                </a:solidFill>
                <a:latin typeface="SEB SansSerif" panose="00000500000000000000" pitchFamily="2" charset="0"/>
              </a:rPr>
              <a:t>“Scaling Laws for Neural Language Models”</a:t>
            </a:r>
          </a:p>
        </p:txBody>
      </p:sp>
    </p:spTree>
    <p:extLst>
      <p:ext uri="{BB962C8B-B14F-4D97-AF65-F5344CB8AC3E}">
        <p14:creationId xmlns:p14="http://schemas.microsoft.com/office/powerpoint/2010/main" val="42804562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AE114ECB-4FF0-AAA1-6F41-D3FE86FAFFD2}"/>
            </a:ext>
          </a:extLst>
        </p:cNvPr>
        <p:cNvGrpSpPr/>
        <p:nvPr/>
      </p:nvGrpSpPr>
      <p:grpSpPr>
        <a:xfrm>
          <a:off x="0" y="0"/>
          <a:ext cx="0" cy="0"/>
          <a:chOff x="0" y="0"/>
          <a:chExt cx="0" cy="0"/>
        </a:xfrm>
      </p:grpSpPr>
      <p:sp>
        <p:nvSpPr>
          <p:cNvPr id="3" name="Title-1">
            <a:extLst>
              <a:ext uri="{FF2B5EF4-FFF2-40B4-BE49-F238E27FC236}">
                <a16:creationId xmlns:a16="http://schemas.microsoft.com/office/drawing/2014/main" id="{D0A3D50C-AE1C-D812-4CFE-F1F646AD26FF}"/>
              </a:ext>
            </a:extLst>
          </p:cNvPr>
          <p:cNvSpPr>
            <a:spLocks noGrp="1"/>
          </p:cNvSpPr>
          <p:nvPr/>
        </p:nvSpPr>
        <p:spPr>
          <a:xfrm>
            <a:off x="1524000" y="0"/>
            <a:ext cx="9144000" cy="6858000"/>
          </a:xfrm>
          <a:prstGeom prst="rect">
            <a:avLst/>
          </a:prstGeom>
        </p:spPr>
        <p:txBody>
          <a:bodyPr wrap="square" lIns="0" tIns="0" rIns="0" bIns="0" anchor="ctr">
            <a:normAutofit/>
          </a:bodyPr>
          <a:lstStyle/>
          <a:p>
            <a:pPr algn="ctr">
              <a:defRPr sz="3375">
                <a:solidFill>
                  <a:srgbClr val="F5F7FA"/>
                </a:solidFill>
                <a:latin typeface="Aptos"/>
                <a:ea typeface="Aptos"/>
                <a:cs typeface="Aptos"/>
              </a:defRPr>
            </a:pPr>
            <a:r>
              <a:rPr lang="en-US" sz="3200" b="1">
                <a:latin typeface="SEB SansSerif" panose="00000500000000000000" pitchFamily="2" charset="0"/>
              </a:rPr>
              <a:t>We just need more compute!</a:t>
            </a:r>
            <a:endParaRPr sz="3200" b="1">
              <a:latin typeface="SEB SansSerif" panose="00000500000000000000" pitchFamily="2" charset="0"/>
            </a:endParaRPr>
          </a:p>
        </p:txBody>
      </p:sp>
    </p:spTree>
    <p:extLst>
      <p:ext uri="{BB962C8B-B14F-4D97-AF65-F5344CB8AC3E}">
        <p14:creationId xmlns:p14="http://schemas.microsoft.com/office/powerpoint/2010/main" val="41878255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descr="AI data centers threaten to derail climate progress in Indiana">
            <a:extLst>
              <a:ext uri="{FF2B5EF4-FFF2-40B4-BE49-F238E27FC236}">
                <a16:creationId xmlns:a16="http://schemas.microsoft.com/office/drawing/2014/main" id="{C3BC918D-F346-7E5B-A412-3A9079AC5549}"/>
              </a:ext>
            </a:extLst>
          </p:cNvPr>
          <p:cNvPicPr>
            <a:picLocks noChangeAspect="1"/>
          </p:cNvPicPr>
          <p:nvPr/>
        </p:nvPicPr>
        <p:blipFill>
          <a:blip r:embed="rId2"/>
          <a:stretch>
            <a:fillRect/>
          </a:stretch>
        </p:blipFill>
        <p:spPr>
          <a:xfrm>
            <a:off x="1524000" y="1028700"/>
            <a:ext cx="9144000" cy="4800600"/>
          </a:xfrm>
          <a:prstGeom prst="rect">
            <a:avLst/>
          </a:prstGeom>
        </p:spPr>
      </p:pic>
    </p:spTree>
    <p:extLst>
      <p:ext uri="{BB962C8B-B14F-4D97-AF65-F5344CB8AC3E}">
        <p14:creationId xmlns:p14="http://schemas.microsoft.com/office/powerpoint/2010/main" val="777860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F2385B0-F9ED-A834-75B7-FD5D77987AD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33971" y="691112"/>
            <a:ext cx="6924059" cy="5475777"/>
          </a:xfrm>
          <a:prstGeom prst="rect">
            <a:avLst/>
          </a:prstGeom>
        </p:spPr>
      </p:pic>
    </p:spTree>
    <p:extLst>
      <p:ext uri="{BB962C8B-B14F-4D97-AF65-F5344CB8AC3E}">
        <p14:creationId xmlns:p14="http://schemas.microsoft.com/office/powerpoint/2010/main" val="21548168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2F30236-3344-9106-212F-FA94A331BF47}"/>
              </a:ext>
            </a:extLst>
          </p:cNvPr>
          <p:cNvPicPr>
            <a:picLocks noChangeAspect="1"/>
          </p:cNvPicPr>
          <p:nvPr/>
        </p:nvPicPr>
        <p:blipFill>
          <a:blip r:embed="rId3"/>
          <a:srcRect l="22376" t="-1172" r="21094" b="1172"/>
          <a:stretch>
            <a:fillRect/>
          </a:stretch>
        </p:blipFill>
        <p:spPr>
          <a:xfrm>
            <a:off x="1524001" y="1191127"/>
            <a:ext cx="9143813" cy="4475747"/>
          </a:xfrm>
          <a:prstGeom prst="rect">
            <a:avLst/>
          </a:prstGeom>
        </p:spPr>
      </p:pic>
    </p:spTree>
    <p:extLst>
      <p:ext uri="{BB962C8B-B14F-4D97-AF65-F5344CB8AC3E}">
        <p14:creationId xmlns:p14="http://schemas.microsoft.com/office/powerpoint/2010/main" val="20489230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itle-1">
            <a:extLst>
              <a:ext uri="{FF2B5EF4-FFF2-40B4-BE49-F238E27FC236}">
                <a16:creationId xmlns:a16="http://schemas.microsoft.com/office/drawing/2014/main" id="{C5D7718D-7098-78C3-1CF5-25EB6F59DD50}"/>
              </a:ext>
            </a:extLst>
          </p:cNvPr>
          <p:cNvSpPr>
            <a:spLocks noGrp="1"/>
          </p:cNvSpPr>
          <p:nvPr/>
        </p:nvSpPr>
        <p:spPr>
          <a:xfrm>
            <a:off x="1524000" y="1"/>
            <a:ext cx="9144000" cy="6018835"/>
          </a:xfrm>
          <a:prstGeom prst="rect">
            <a:avLst/>
          </a:prstGeom>
        </p:spPr>
        <p:txBody>
          <a:bodyPr wrap="square" lIns="0" tIns="0" rIns="0" bIns="0" anchor="ctr">
            <a:normAutofit/>
          </a:bodyPr>
          <a:lstStyle/>
          <a:p>
            <a:pPr algn="ctr">
              <a:lnSpc>
                <a:spcPct val="200000"/>
              </a:lnSpc>
              <a:defRPr sz="3375">
                <a:solidFill>
                  <a:srgbClr val="F5F7FA"/>
                </a:solidFill>
                <a:latin typeface="Aptos"/>
                <a:ea typeface="Aptos"/>
                <a:cs typeface="Aptos"/>
              </a:defRPr>
            </a:pPr>
            <a:r>
              <a:rPr lang="en-US" sz="3375" b="1">
                <a:solidFill>
                  <a:srgbClr val="F5F7FA"/>
                </a:solidFill>
                <a:latin typeface="SEB SansSerif" panose="00000500000000000000" pitchFamily="2" charset="0"/>
              </a:rPr>
              <a:t>From Tokens to AGI</a:t>
            </a:r>
          </a:p>
          <a:p>
            <a:pPr algn="ctr">
              <a:lnSpc>
                <a:spcPct val="200000"/>
              </a:lnSpc>
              <a:defRPr sz="3375">
                <a:solidFill>
                  <a:srgbClr val="F5F7FA"/>
                </a:solidFill>
                <a:latin typeface="Aptos"/>
                <a:ea typeface="Aptos"/>
                <a:cs typeface="Aptos"/>
              </a:defRPr>
            </a:pPr>
            <a:r>
              <a:rPr lang="en-US" sz="3375">
                <a:solidFill>
                  <a:srgbClr val="000000"/>
                </a:solidFill>
                <a:latin typeface="SEB SansSerif" panose="00000500000000000000" pitchFamily="2" charset="0"/>
              </a:rPr>
              <a:t>The Hidden Cost of “Dark Tokens”</a:t>
            </a:r>
          </a:p>
          <a:p>
            <a:pPr algn="ctr">
              <a:lnSpc>
                <a:spcPct val="200000"/>
              </a:lnSpc>
              <a:defRPr sz="3375">
                <a:solidFill>
                  <a:srgbClr val="F5F7FA"/>
                </a:solidFill>
                <a:latin typeface="Aptos"/>
                <a:ea typeface="Aptos"/>
                <a:cs typeface="Aptos"/>
              </a:defRPr>
            </a:pPr>
            <a:r>
              <a:rPr lang="en-US" sz="3375">
                <a:solidFill>
                  <a:srgbClr val="000000"/>
                </a:solidFill>
                <a:latin typeface="SEB SansSerif" panose="00000500000000000000" pitchFamily="2" charset="0"/>
              </a:rPr>
              <a:t>Token Efficiency</a:t>
            </a:r>
          </a:p>
        </p:txBody>
      </p:sp>
      <p:cxnSp>
        <p:nvCxnSpPr>
          <p:cNvPr id="6" name="Accent-2">
            <a:extLst>
              <a:ext uri="{FF2B5EF4-FFF2-40B4-BE49-F238E27FC236}">
                <a16:creationId xmlns:a16="http://schemas.microsoft.com/office/drawing/2014/main" id="{8289F899-9C71-9164-C8F0-02F31C40F4A7}"/>
              </a:ext>
            </a:extLst>
          </p:cNvPr>
          <p:cNvCxnSpPr/>
          <p:nvPr/>
        </p:nvCxnSpPr>
        <p:spPr>
          <a:xfrm>
            <a:off x="2019300" y="590551"/>
            <a:ext cx="495300" cy="4763"/>
          </a:xfrm>
          <a:prstGeom prst="straightConnector1">
            <a:avLst/>
          </a:prstGeom>
          <a:ln w="38100">
            <a:solidFill>
              <a:schemeClr val="accent6">
                <a:lumMod val="60000"/>
                <a:lumOff val="40000"/>
              </a:schemeClr>
            </a:solidFill>
            <a:prstDash val="solid"/>
          </a:ln>
        </p:spPr>
      </p:cxnSp>
      <p:sp>
        <p:nvSpPr>
          <p:cNvPr id="7" name="Section-2">
            <a:extLst>
              <a:ext uri="{FF2B5EF4-FFF2-40B4-BE49-F238E27FC236}">
                <a16:creationId xmlns:a16="http://schemas.microsoft.com/office/drawing/2014/main" id="{7A43FFB8-738A-1A3C-13A3-8A0D926133E0}"/>
              </a:ext>
            </a:extLst>
          </p:cNvPr>
          <p:cNvSpPr>
            <a:spLocks noGrp="1"/>
          </p:cNvSpPr>
          <p:nvPr/>
        </p:nvSpPr>
        <p:spPr>
          <a:xfrm>
            <a:off x="2019300" y="742950"/>
            <a:ext cx="2667000" cy="228600"/>
          </a:xfrm>
          <a:prstGeom prst="rect">
            <a:avLst/>
          </a:prstGeom>
        </p:spPr>
        <p:txBody>
          <a:bodyPr wrap="square" lIns="0" tIns="0" rIns="0" bIns="0" anchor="t">
            <a:noAutofit/>
          </a:bodyPr>
          <a:lstStyle/>
          <a:p>
            <a:pPr algn="l">
              <a:defRPr sz="1050">
                <a:solidFill>
                  <a:srgbClr val="00E5FF"/>
                </a:solidFill>
                <a:latin typeface="Aptos"/>
                <a:ea typeface="Aptos"/>
                <a:cs typeface="Aptos"/>
              </a:defRPr>
            </a:pPr>
            <a:r>
              <a:rPr lang="en-US" sz="1050">
                <a:solidFill>
                  <a:schemeClr val="accent6">
                    <a:lumMod val="60000"/>
                    <a:lumOff val="40000"/>
                  </a:schemeClr>
                </a:solidFill>
                <a:latin typeface="SEB SansSerif" panose="00000500000000000000" pitchFamily="2" charset="0"/>
              </a:rPr>
              <a:t>THIS TALK</a:t>
            </a:r>
            <a:endParaRPr sz="1050">
              <a:solidFill>
                <a:schemeClr val="accent6">
                  <a:lumMod val="60000"/>
                  <a:lumOff val="40000"/>
                </a:schemeClr>
              </a:solidFill>
              <a:latin typeface="SEB SansSerif" panose="00000500000000000000" pitchFamily="2" charset="0"/>
            </a:endParaRPr>
          </a:p>
        </p:txBody>
      </p:sp>
    </p:spTree>
    <p:extLst>
      <p:ext uri="{BB962C8B-B14F-4D97-AF65-F5344CB8AC3E}">
        <p14:creationId xmlns:p14="http://schemas.microsoft.com/office/powerpoint/2010/main" val="36701460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1C504E8C-B8F3-313C-0FB8-B43CB8B1417B}"/>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5C160952-0507-AE72-9E11-C0E28B6612BD}"/>
              </a:ext>
            </a:extLst>
          </p:cNvPr>
          <p:cNvPicPr>
            <a:picLocks noChangeAspect="1"/>
          </p:cNvPicPr>
          <p:nvPr/>
        </p:nvPicPr>
        <p:blipFill>
          <a:blip r:embed="rId3"/>
          <a:stretch>
            <a:fillRect/>
          </a:stretch>
        </p:blipFill>
        <p:spPr>
          <a:xfrm>
            <a:off x="2667001" y="1518356"/>
            <a:ext cx="6857999" cy="3823963"/>
          </a:xfrm>
          <a:prstGeom prst="rect">
            <a:avLst/>
          </a:prstGeom>
        </p:spPr>
      </p:pic>
    </p:spTree>
    <p:extLst>
      <p:ext uri="{BB962C8B-B14F-4D97-AF65-F5344CB8AC3E}">
        <p14:creationId xmlns:p14="http://schemas.microsoft.com/office/powerpoint/2010/main" val="4629964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6DC9F3F5-A13A-D094-3040-7AACD19E2667}"/>
            </a:ext>
          </a:extLst>
        </p:cNvPr>
        <p:cNvGrpSpPr/>
        <p:nvPr/>
      </p:nvGrpSpPr>
      <p:grpSpPr>
        <a:xfrm>
          <a:off x="0" y="0"/>
          <a:ext cx="0" cy="0"/>
          <a:chOff x="0" y="0"/>
          <a:chExt cx="0" cy="0"/>
        </a:xfrm>
      </p:grpSpPr>
      <p:sp>
        <p:nvSpPr>
          <p:cNvPr id="3" name="Title-1">
            <a:extLst>
              <a:ext uri="{FF2B5EF4-FFF2-40B4-BE49-F238E27FC236}">
                <a16:creationId xmlns:a16="http://schemas.microsoft.com/office/drawing/2014/main" id="{5A9C8786-886E-0031-7B8C-0EB4F89883DF}"/>
              </a:ext>
            </a:extLst>
          </p:cNvPr>
          <p:cNvSpPr>
            <a:spLocks noGrp="1"/>
          </p:cNvSpPr>
          <p:nvPr/>
        </p:nvSpPr>
        <p:spPr>
          <a:xfrm>
            <a:off x="1524000" y="0"/>
            <a:ext cx="9144000" cy="6858000"/>
          </a:xfrm>
          <a:prstGeom prst="rect">
            <a:avLst/>
          </a:prstGeom>
        </p:spPr>
        <p:txBody>
          <a:bodyPr wrap="square" lIns="0" tIns="0" rIns="0" bIns="0" anchor="ctr">
            <a:normAutofit/>
          </a:bodyPr>
          <a:lstStyle/>
          <a:p>
            <a:pPr algn="ctr">
              <a:defRPr sz="3375">
                <a:solidFill>
                  <a:srgbClr val="F5F7FA"/>
                </a:solidFill>
                <a:latin typeface="Aptos"/>
                <a:ea typeface="Aptos"/>
                <a:cs typeface="Aptos"/>
              </a:defRPr>
            </a:pPr>
            <a:r>
              <a:rPr lang="en-US" sz="3200" b="1">
                <a:latin typeface="SEB SansSerif" panose="00000500000000000000" pitchFamily="2" charset="0"/>
              </a:rPr>
              <a:t>We now live in a token economy</a:t>
            </a:r>
          </a:p>
        </p:txBody>
      </p:sp>
    </p:spTree>
    <p:extLst>
      <p:ext uri="{BB962C8B-B14F-4D97-AF65-F5344CB8AC3E}">
        <p14:creationId xmlns:p14="http://schemas.microsoft.com/office/powerpoint/2010/main" val="42757411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BFBE110-2BBE-757B-9039-3042D85D723D}"/>
              </a:ext>
            </a:extLst>
          </p:cNvPr>
          <p:cNvPicPr>
            <a:picLocks noChangeAspect="1"/>
          </p:cNvPicPr>
          <p:nvPr/>
        </p:nvPicPr>
        <p:blipFill>
          <a:blip r:embed="rId2"/>
          <a:stretch>
            <a:fillRect/>
          </a:stretch>
        </p:blipFill>
        <p:spPr>
          <a:xfrm>
            <a:off x="1524000" y="0"/>
            <a:ext cx="9144000" cy="6858000"/>
          </a:xfrm>
          <a:prstGeom prst="rect">
            <a:avLst/>
          </a:prstGeom>
        </p:spPr>
      </p:pic>
    </p:spTree>
    <p:extLst>
      <p:ext uri="{BB962C8B-B14F-4D97-AF65-F5344CB8AC3E}">
        <p14:creationId xmlns:p14="http://schemas.microsoft.com/office/powerpoint/2010/main" val="23658272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6D5EAD2B-2B59-7DCD-11B9-92F580DB15ED}"/>
            </a:ext>
          </a:extLst>
        </p:cNvPr>
        <p:cNvGrpSpPr/>
        <p:nvPr/>
      </p:nvGrpSpPr>
      <p:grpSpPr>
        <a:xfrm>
          <a:off x="0" y="0"/>
          <a:ext cx="0" cy="0"/>
          <a:chOff x="0" y="0"/>
          <a:chExt cx="0" cy="0"/>
        </a:xfrm>
      </p:grpSpPr>
      <p:sp>
        <p:nvSpPr>
          <p:cNvPr id="4" name="Title-1">
            <a:extLst>
              <a:ext uri="{FF2B5EF4-FFF2-40B4-BE49-F238E27FC236}">
                <a16:creationId xmlns:a16="http://schemas.microsoft.com/office/drawing/2014/main" id="{6385391D-C50D-11ED-4DC7-FC20AF89FA76}"/>
              </a:ext>
            </a:extLst>
          </p:cNvPr>
          <p:cNvSpPr>
            <a:spLocks noGrp="1"/>
          </p:cNvSpPr>
          <p:nvPr/>
        </p:nvSpPr>
        <p:spPr>
          <a:xfrm>
            <a:off x="1524000" y="0"/>
            <a:ext cx="9144000" cy="6858000"/>
          </a:xfrm>
          <a:prstGeom prst="rect">
            <a:avLst/>
          </a:prstGeom>
        </p:spPr>
        <p:txBody>
          <a:bodyPr wrap="square" lIns="0" tIns="0" rIns="0" bIns="0" anchor="ctr">
            <a:normAutofit/>
          </a:bodyPr>
          <a:lstStyle/>
          <a:p>
            <a:pPr algn="ctr">
              <a:defRPr sz="3375">
                <a:solidFill>
                  <a:srgbClr val="F5F7FA"/>
                </a:solidFill>
                <a:latin typeface="Aptos"/>
                <a:ea typeface="Aptos"/>
                <a:cs typeface="Aptos"/>
              </a:defRPr>
            </a:pPr>
            <a:r>
              <a:rPr lang="en-US" sz="3375" b="1"/>
              <a:t>Tokens are the currency of intelligence</a:t>
            </a:r>
            <a:endParaRPr lang="en-US" sz="3200" b="1">
              <a:latin typeface="SEB SansSerif" panose="00000500000000000000" pitchFamily="2" charset="0"/>
            </a:endParaRPr>
          </a:p>
        </p:txBody>
      </p:sp>
    </p:spTree>
    <p:extLst>
      <p:ext uri="{BB962C8B-B14F-4D97-AF65-F5344CB8AC3E}">
        <p14:creationId xmlns:p14="http://schemas.microsoft.com/office/powerpoint/2010/main" val="24490304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cxnSp>
        <p:nvCxnSpPr>
          <p:cNvPr id="29" name="Accent-14"/>
          <p:cNvCxnSpPr/>
          <p:nvPr/>
        </p:nvCxnSpPr>
        <p:spPr>
          <a:xfrm>
            <a:off x="2019300" y="590551"/>
            <a:ext cx="495300" cy="4763"/>
          </a:xfrm>
          <a:prstGeom prst="straightConnector1">
            <a:avLst/>
          </a:prstGeom>
          <a:ln w="38100">
            <a:solidFill>
              <a:schemeClr val="accent5">
                <a:lumMod val="60000"/>
                <a:lumOff val="40000"/>
              </a:schemeClr>
            </a:solidFill>
            <a:prstDash val="solid"/>
          </a:ln>
        </p:spPr>
      </p:cxnSp>
      <p:sp>
        <p:nvSpPr>
          <p:cNvPr id="3" name="Section-14">
            <a:extLst>
              <a:ext uri="{FF2B5EF4-FFF2-40B4-BE49-F238E27FC236}">
                <a16:creationId xmlns:a16="http://schemas.microsoft.com/office/drawing/2014/main" id="{32CB1621-ACAE-4455-8953-27839F7982D9}"/>
              </a:ext>
            </a:extLst>
          </p:cNvPr>
          <p:cNvSpPr>
            <a:spLocks noGrp="1"/>
          </p:cNvSpPr>
          <p:nvPr/>
        </p:nvSpPr>
        <p:spPr>
          <a:xfrm>
            <a:off x="2019300" y="697706"/>
            <a:ext cx="2857500" cy="228600"/>
          </a:xfrm>
          <a:prstGeom prst="rect">
            <a:avLst/>
          </a:prstGeom>
        </p:spPr>
        <p:txBody>
          <a:bodyPr wrap="square" lIns="0" tIns="0" rIns="0" bIns="0" anchor="t">
            <a:noAutofit/>
          </a:bodyPr>
          <a:lstStyle/>
          <a:p>
            <a:pPr algn="l">
              <a:defRPr sz="1050">
                <a:solidFill>
                  <a:srgbClr val="F5B700"/>
                </a:solidFill>
                <a:latin typeface="Aptos"/>
                <a:ea typeface="Aptos"/>
                <a:cs typeface="Aptos"/>
              </a:defRPr>
            </a:pPr>
            <a:r>
              <a:rPr lang="en-US" sz="1200">
                <a:solidFill>
                  <a:schemeClr val="accent5">
                    <a:lumMod val="60000"/>
                    <a:lumOff val="40000"/>
                  </a:schemeClr>
                </a:solidFill>
                <a:latin typeface="SEB SansSerif" panose="00000500000000000000" pitchFamily="2" charset="0"/>
              </a:rPr>
              <a:t>5</a:t>
            </a:r>
            <a:r>
              <a:rPr lang="en-US" sz="1600">
                <a:solidFill>
                  <a:schemeClr val="accent5">
                    <a:lumMod val="60000"/>
                    <a:lumOff val="40000"/>
                  </a:schemeClr>
                </a:solidFill>
                <a:latin typeface="SEB SansSerif" panose="00000500000000000000" pitchFamily="2" charset="0"/>
                <a:ea typeface="Calibri"/>
                <a:cs typeface="Calibri"/>
              </a:rPr>
              <a:t>×</a:t>
            </a:r>
            <a:r>
              <a:rPr lang="en-US" sz="1200">
                <a:solidFill>
                  <a:schemeClr val="accent5">
                    <a:lumMod val="60000"/>
                    <a:lumOff val="40000"/>
                  </a:schemeClr>
                </a:solidFill>
                <a:latin typeface="SEB SansSerif" panose="00000500000000000000" pitchFamily="2" charset="0"/>
              </a:rPr>
              <a:t> RATIO</a:t>
            </a:r>
            <a:endParaRPr sz="1200">
              <a:solidFill>
                <a:schemeClr val="accent5">
                  <a:lumMod val="60000"/>
                  <a:lumOff val="40000"/>
                </a:schemeClr>
              </a:solidFill>
              <a:latin typeface="SEB SansSerif" panose="00000500000000000000" pitchFamily="2" charset="0"/>
            </a:endParaRPr>
          </a:p>
        </p:txBody>
      </p:sp>
      <p:sp>
        <p:nvSpPr>
          <p:cNvPr id="9" name="PriceInputHead">
            <a:extLst>
              <a:ext uri="{FF2B5EF4-FFF2-40B4-BE49-F238E27FC236}">
                <a16:creationId xmlns:a16="http://schemas.microsoft.com/office/drawing/2014/main" id="{39A3525C-6632-4EDB-BC93-F37C59ABA3A2}"/>
              </a:ext>
            </a:extLst>
          </p:cNvPr>
          <p:cNvSpPr>
            <a:spLocks noGrp="1"/>
          </p:cNvSpPr>
          <p:nvPr/>
        </p:nvSpPr>
        <p:spPr>
          <a:xfrm>
            <a:off x="5410924" y="1834164"/>
            <a:ext cx="933450" cy="209550"/>
          </a:xfrm>
          <a:prstGeom prst="rect">
            <a:avLst/>
          </a:prstGeom>
        </p:spPr>
        <p:txBody>
          <a:bodyPr wrap="square" lIns="0" tIns="0" rIns="0" bIns="0" anchor="t">
            <a:noAutofit/>
          </a:bodyPr>
          <a:lstStyle/>
          <a:p>
            <a:pPr algn="ctr">
              <a:defRPr sz="975">
                <a:solidFill>
                  <a:srgbClr val="7C8490"/>
                </a:solidFill>
                <a:latin typeface="Aptos"/>
                <a:ea typeface="Aptos"/>
                <a:cs typeface="Aptos"/>
              </a:defRPr>
            </a:pPr>
            <a:r>
              <a:rPr sz="1600"/>
              <a:t>INPUT</a:t>
            </a:r>
          </a:p>
        </p:txBody>
      </p:sp>
      <p:sp>
        <p:nvSpPr>
          <p:cNvPr id="10" name="PriceOutputHead">
            <a:extLst>
              <a:ext uri="{FF2B5EF4-FFF2-40B4-BE49-F238E27FC236}">
                <a16:creationId xmlns:a16="http://schemas.microsoft.com/office/drawing/2014/main" id="{7A0B763D-A675-49A2-B95B-38B5C4000A01}"/>
              </a:ext>
            </a:extLst>
          </p:cNvPr>
          <p:cNvSpPr>
            <a:spLocks noGrp="1"/>
          </p:cNvSpPr>
          <p:nvPr/>
        </p:nvSpPr>
        <p:spPr>
          <a:xfrm>
            <a:off x="6458674" y="1834164"/>
            <a:ext cx="990600" cy="209550"/>
          </a:xfrm>
          <a:prstGeom prst="rect">
            <a:avLst/>
          </a:prstGeom>
        </p:spPr>
        <p:txBody>
          <a:bodyPr wrap="square" lIns="0" tIns="0" rIns="0" bIns="0" anchor="t">
            <a:noAutofit/>
          </a:bodyPr>
          <a:lstStyle/>
          <a:p>
            <a:pPr algn="ctr">
              <a:defRPr sz="975">
                <a:solidFill>
                  <a:srgbClr val="7C8490"/>
                </a:solidFill>
                <a:latin typeface="Aptos"/>
                <a:ea typeface="Aptos"/>
                <a:cs typeface="Aptos"/>
              </a:defRPr>
            </a:pPr>
            <a:r>
              <a:rPr sz="1600"/>
              <a:t>OUTPUT</a:t>
            </a:r>
          </a:p>
        </p:txBody>
      </p:sp>
      <p:sp>
        <p:nvSpPr>
          <p:cNvPr id="11" name="PriceRatioHead">
            <a:extLst>
              <a:ext uri="{FF2B5EF4-FFF2-40B4-BE49-F238E27FC236}">
                <a16:creationId xmlns:a16="http://schemas.microsoft.com/office/drawing/2014/main" id="{49F976E4-E3A6-45DE-A272-3936E88D9E34}"/>
              </a:ext>
            </a:extLst>
          </p:cNvPr>
          <p:cNvSpPr>
            <a:spLocks noGrp="1"/>
          </p:cNvSpPr>
          <p:nvPr/>
        </p:nvSpPr>
        <p:spPr>
          <a:xfrm>
            <a:off x="7506424" y="1834164"/>
            <a:ext cx="742950" cy="209550"/>
          </a:xfrm>
          <a:prstGeom prst="rect">
            <a:avLst/>
          </a:prstGeom>
        </p:spPr>
        <p:txBody>
          <a:bodyPr wrap="square" lIns="0" tIns="0" rIns="0" bIns="0" anchor="t">
            <a:noAutofit/>
          </a:bodyPr>
          <a:lstStyle/>
          <a:p>
            <a:pPr algn="ctr">
              <a:defRPr sz="975">
                <a:solidFill>
                  <a:srgbClr val="7C8490"/>
                </a:solidFill>
                <a:latin typeface="Aptos"/>
                <a:ea typeface="Aptos"/>
                <a:cs typeface="Aptos"/>
              </a:defRPr>
            </a:pPr>
            <a:r>
              <a:rPr sz="1600"/>
              <a:t>RATIO</a:t>
            </a:r>
          </a:p>
        </p:txBody>
      </p:sp>
      <p:sp>
        <p:nvSpPr>
          <p:cNvPr id="12" name="PriceName-0">
            <a:extLst>
              <a:ext uri="{FF2B5EF4-FFF2-40B4-BE49-F238E27FC236}">
                <a16:creationId xmlns:a16="http://schemas.microsoft.com/office/drawing/2014/main" id="{DF19E5F4-6E01-4871-98C9-0CC6C4DD4753}"/>
              </a:ext>
            </a:extLst>
          </p:cNvPr>
          <p:cNvSpPr>
            <a:spLocks noGrp="1"/>
          </p:cNvSpPr>
          <p:nvPr/>
        </p:nvSpPr>
        <p:spPr>
          <a:xfrm>
            <a:off x="3886924" y="2367564"/>
            <a:ext cx="1466850" cy="285750"/>
          </a:xfrm>
          <a:prstGeom prst="rect">
            <a:avLst/>
          </a:prstGeom>
        </p:spPr>
        <p:txBody>
          <a:bodyPr wrap="square" lIns="0" tIns="0" rIns="0" bIns="0" anchor="t">
            <a:noAutofit/>
          </a:bodyPr>
          <a:lstStyle/>
          <a:p>
            <a:pPr algn="l">
              <a:defRPr sz="1275">
                <a:solidFill>
                  <a:srgbClr val="00E5FF"/>
                </a:solidFill>
                <a:latin typeface="Aptos"/>
                <a:ea typeface="Aptos"/>
                <a:cs typeface="Aptos"/>
              </a:defRPr>
            </a:pPr>
            <a:r>
              <a:rPr sz="1400"/>
              <a:t>OPENAI</a:t>
            </a:r>
          </a:p>
        </p:txBody>
      </p:sp>
      <p:sp>
        <p:nvSpPr>
          <p:cNvPr id="13" name="PriceInput-0">
            <a:extLst>
              <a:ext uri="{FF2B5EF4-FFF2-40B4-BE49-F238E27FC236}">
                <a16:creationId xmlns:a16="http://schemas.microsoft.com/office/drawing/2014/main" id="{0A749C2D-E418-43B8-A505-F4A78E6981DB}"/>
              </a:ext>
            </a:extLst>
          </p:cNvPr>
          <p:cNvSpPr>
            <a:spLocks noGrp="1"/>
          </p:cNvSpPr>
          <p:nvPr/>
        </p:nvSpPr>
        <p:spPr>
          <a:xfrm>
            <a:off x="5410924" y="2367564"/>
            <a:ext cx="933450" cy="285750"/>
          </a:xfrm>
          <a:prstGeom prst="rect">
            <a:avLst/>
          </a:prstGeom>
        </p:spPr>
        <p:txBody>
          <a:bodyPr wrap="square" lIns="0" tIns="0" rIns="0" bIns="0" anchor="t">
            <a:noAutofit/>
          </a:bodyPr>
          <a:lstStyle/>
          <a:p>
            <a:pPr algn="ctr">
              <a:defRPr sz="1500">
                <a:solidFill>
                  <a:srgbClr val="F5F7FA"/>
                </a:solidFill>
                <a:latin typeface="Aptos"/>
                <a:ea typeface="Aptos"/>
                <a:cs typeface="Aptos"/>
              </a:defRPr>
            </a:pPr>
            <a:r>
              <a:rPr sz="1500"/>
              <a:t>$4</a:t>
            </a:r>
          </a:p>
        </p:txBody>
      </p:sp>
      <p:sp>
        <p:nvSpPr>
          <p:cNvPr id="14" name="PriceOutput-0">
            <a:extLst>
              <a:ext uri="{FF2B5EF4-FFF2-40B4-BE49-F238E27FC236}">
                <a16:creationId xmlns:a16="http://schemas.microsoft.com/office/drawing/2014/main" id="{86C552C8-875A-46E2-A549-28EA42D2177A}"/>
              </a:ext>
            </a:extLst>
          </p:cNvPr>
          <p:cNvSpPr>
            <a:spLocks noGrp="1"/>
          </p:cNvSpPr>
          <p:nvPr/>
        </p:nvSpPr>
        <p:spPr>
          <a:xfrm>
            <a:off x="6458674" y="2367564"/>
            <a:ext cx="990600" cy="285750"/>
          </a:xfrm>
          <a:prstGeom prst="rect">
            <a:avLst/>
          </a:prstGeom>
        </p:spPr>
        <p:txBody>
          <a:bodyPr wrap="square" lIns="0" tIns="0" rIns="0" bIns="0" anchor="t">
            <a:noAutofit/>
          </a:bodyPr>
          <a:lstStyle/>
          <a:p>
            <a:pPr algn="ctr">
              <a:defRPr sz="1500">
                <a:solidFill>
                  <a:srgbClr val="F5F7FA"/>
                </a:solidFill>
                <a:latin typeface="Aptos"/>
                <a:ea typeface="Aptos"/>
                <a:cs typeface="Aptos"/>
              </a:defRPr>
            </a:pPr>
            <a:r>
              <a:rPr sz="1500"/>
              <a:t>$20</a:t>
            </a:r>
          </a:p>
        </p:txBody>
      </p:sp>
      <p:sp>
        <p:nvSpPr>
          <p:cNvPr id="15" name="PriceRatio-0">
            <a:extLst>
              <a:ext uri="{FF2B5EF4-FFF2-40B4-BE49-F238E27FC236}">
                <a16:creationId xmlns:a16="http://schemas.microsoft.com/office/drawing/2014/main" id="{DBCB68D2-070C-4BC5-AF5D-CEFBA789C0FE}"/>
              </a:ext>
            </a:extLst>
          </p:cNvPr>
          <p:cNvSpPr>
            <a:spLocks noGrp="1"/>
          </p:cNvSpPr>
          <p:nvPr/>
        </p:nvSpPr>
        <p:spPr>
          <a:xfrm>
            <a:off x="7506424" y="2367564"/>
            <a:ext cx="742950" cy="285750"/>
          </a:xfrm>
          <a:prstGeom prst="rect">
            <a:avLst/>
          </a:prstGeom>
        </p:spPr>
        <p:txBody>
          <a:bodyPr wrap="square" lIns="0" tIns="0" rIns="0" bIns="0" anchor="t">
            <a:noAutofit/>
          </a:bodyPr>
          <a:lstStyle/>
          <a:p>
            <a:pPr algn="ctr">
              <a:defRPr sz="1575">
                <a:solidFill>
                  <a:srgbClr val="00E5FF"/>
                </a:solidFill>
                <a:latin typeface="Aptos"/>
                <a:ea typeface="Aptos"/>
                <a:cs typeface="Aptos"/>
              </a:defRPr>
            </a:pPr>
            <a:r>
              <a:rPr sz="1575"/>
              <a:t>5×</a:t>
            </a:r>
          </a:p>
        </p:txBody>
      </p:sp>
      <p:cxnSp>
        <p:nvCxnSpPr>
          <p:cNvPr id="43" name="PriceRule-0"/>
          <p:cNvCxnSpPr>
            <a:cxnSpLocks/>
          </p:cNvCxnSpPr>
          <p:nvPr/>
        </p:nvCxnSpPr>
        <p:spPr>
          <a:xfrm>
            <a:off x="3886924" y="2862865"/>
            <a:ext cx="4324350" cy="4763"/>
          </a:xfrm>
          <a:prstGeom prst="straightConnector1">
            <a:avLst/>
          </a:prstGeom>
          <a:ln w="9525">
            <a:solidFill>
              <a:srgbClr val="242A31"/>
            </a:solidFill>
            <a:prstDash val="solid"/>
          </a:ln>
        </p:spPr>
      </p:cxnSp>
      <p:sp>
        <p:nvSpPr>
          <p:cNvPr id="17" name="PriceName-1">
            <a:extLst>
              <a:ext uri="{FF2B5EF4-FFF2-40B4-BE49-F238E27FC236}">
                <a16:creationId xmlns:a16="http://schemas.microsoft.com/office/drawing/2014/main" id="{07B302CA-D1BC-4344-9142-16DB38A8DA5C}"/>
              </a:ext>
            </a:extLst>
          </p:cNvPr>
          <p:cNvSpPr>
            <a:spLocks noGrp="1"/>
          </p:cNvSpPr>
          <p:nvPr/>
        </p:nvSpPr>
        <p:spPr>
          <a:xfrm>
            <a:off x="3886924" y="3262914"/>
            <a:ext cx="1466850" cy="285750"/>
          </a:xfrm>
          <a:prstGeom prst="rect">
            <a:avLst/>
          </a:prstGeom>
        </p:spPr>
        <p:txBody>
          <a:bodyPr wrap="square" lIns="0" tIns="0" rIns="0" bIns="0" anchor="t">
            <a:noAutofit/>
          </a:bodyPr>
          <a:lstStyle/>
          <a:p>
            <a:pPr algn="l">
              <a:defRPr sz="1275">
                <a:solidFill>
                  <a:srgbClr val="F5B700"/>
                </a:solidFill>
                <a:latin typeface="Aptos"/>
                <a:ea typeface="Aptos"/>
                <a:cs typeface="Aptos"/>
              </a:defRPr>
            </a:pPr>
            <a:r>
              <a:rPr sz="1400"/>
              <a:t>ANTHROPIC</a:t>
            </a:r>
          </a:p>
        </p:txBody>
      </p:sp>
      <p:sp>
        <p:nvSpPr>
          <p:cNvPr id="18" name="PriceInput-1">
            <a:extLst>
              <a:ext uri="{FF2B5EF4-FFF2-40B4-BE49-F238E27FC236}">
                <a16:creationId xmlns:a16="http://schemas.microsoft.com/office/drawing/2014/main" id="{AE141EFD-E649-4A44-8579-DD477C8A87A7}"/>
              </a:ext>
            </a:extLst>
          </p:cNvPr>
          <p:cNvSpPr>
            <a:spLocks noGrp="1"/>
          </p:cNvSpPr>
          <p:nvPr/>
        </p:nvSpPr>
        <p:spPr>
          <a:xfrm>
            <a:off x="5410924" y="3262914"/>
            <a:ext cx="933450" cy="285750"/>
          </a:xfrm>
          <a:prstGeom prst="rect">
            <a:avLst/>
          </a:prstGeom>
        </p:spPr>
        <p:txBody>
          <a:bodyPr wrap="square" lIns="0" tIns="0" rIns="0" bIns="0" anchor="t">
            <a:noAutofit/>
          </a:bodyPr>
          <a:lstStyle/>
          <a:p>
            <a:pPr algn="ctr">
              <a:defRPr sz="1500">
                <a:solidFill>
                  <a:srgbClr val="F5F7FA"/>
                </a:solidFill>
                <a:latin typeface="Aptos"/>
                <a:ea typeface="Aptos"/>
                <a:cs typeface="Aptos"/>
              </a:defRPr>
            </a:pPr>
            <a:r>
              <a:rPr sz="1500"/>
              <a:t>$2</a:t>
            </a:r>
          </a:p>
        </p:txBody>
      </p:sp>
      <p:sp>
        <p:nvSpPr>
          <p:cNvPr id="19" name="PriceOutput-1">
            <a:extLst>
              <a:ext uri="{FF2B5EF4-FFF2-40B4-BE49-F238E27FC236}">
                <a16:creationId xmlns:a16="http://schemas.microsoft.com/office/drawing/2014/main" id="{A24F69C2-AFB3-4964-8D52-F21BAA482DD9}"/>
              </a:ext>
            </a:extLst>
          </p:cNvPr>
          <p:cNvSpPr>
            <a:spLocks noGrp="1"/>
          </p:cNvSpPr>
          <p:nvPr/>
        </p:nvSpPr>
        <p:spPr>
          <a:xfrm>
            <a:off x="6458674" y="3262914"/>
            <a:ext cx="990600" cy="285750"/>
          </a:xfrm>
          <a:prstGeom prst="rect">
            <a:avLst/>
          </a:prstGeom>
        </p:spPr>
        <p:txBody>
          <a:bodyPr wrap="square" lIns="0" tIns="0" rIns="0" bIns="0" anchor="t">
            <a:noAutofit/>
          </a:bodyPr>
          <a:lstStyle/>
          <a:p>
            <a:pPr algn="ctr">
              <a:defRPr sz="1500">
                <a:solidFill>
                  <a:srgbClr val="F5F7FA"/>
                </a:solidFill>
                <a:latin typeface="Aptos"/>
                <a:ea typeface="Aptos"/>
                <a:cs typeface="Aptos"/>
              </a:defRPr>
            </a:pPr>
            <a:r>
              <a:rPr sz="1500"/>
              <a:t>$10</a:t>
            </a:r>
          </a:p>
        </p:txBody>
      </p:sp>
      <p:sp>
        <p:nvSpPr>
          <p:cNvPr id="20" name="PriceRatio-1">
            <a:extLst>
              <a:ext uri="{FF2B5EF4-FFF2-40B4-BE49-F238E27FC236}">
                <a16:creationId xmlns:a16="http://schemas.microsoft.com/office/drawing/2014/main" id="{CC223479-8FAC-4E72-BF28-BB6E7E369CA5}"/>
              </a:ext>
            </a:extLst>
          </p:cNvPr>
          <p:cNvSpPr>
            <a:spLocks noGrp="1"/>
          </p:cNvSpPr>
          <p:nvPr/>
        </p:nvSpPr>
        <p:spPr>
          <a:xfrm>
            <a:off x="7506424" y="3262914"/>
            <a:ext cx="742950" cy="285750"/>
          </a:xfrm>
          <a:prstGeom prst="rect">
            <a:avLst/>
          </a:prstGeom>
        </p:spPr>
        <p:txBody>
          <a:bodyPr wrap="square" lIns="0" tIns="0" rIns="0" bIns="0" anchor="t">
            <a:noAutofit/>
          </a:bodyPr>
          <a:lstStyle/>
          <a:p>
            <a:pPr algn="ctr">
              <a:defRPr sz="1575">
                <a:solidFill>
                  <a:srgbClr val="F5B700"/>
                </a:solidFill>
                <a:latin typeface="Aptos"/>
                <a:ea typeface="Aptos"/>
                <a:cs typeface="Aptos"/>
              </a:defRPr>
            </a:pPr>
            <a:r>
              <a:rPr sz="1575"/>
              <a:t>5×</a:t>
            </a:r>
          </a:p>
        </p:txBody>
      </p:sp>
      <p:cxnSp>
        <p:nvCxnSpPr>
          <p:cNvPr id="48" name="PriceRule-1"/>
          <p:cNvCxnSpPr>
            <a:cxnSpLocks/>
          </p:cNvCxnSpPr>
          <p:nvPr/>
        </p:nvCxnSpPr>
        <p:spPr>
          <a:xfrm>
            <a:off x="3886924" y="3758215"/>
            <a:ext cx="4324350" cy="4763"/>
          </a:xfrm>
          <a:prstGeom prst="straightConnector1">
            <a:avLst/>
          </a:prstGeom>
          <a:ln w="9525">
            <a:solidFill>
              <a:srgbClr val="242A31"/>
            </a:solidFill>
            <a:prstDash val="solid"/>
          </a:ln>
        </p:spPr>
      </p:cxnSp>
      <p:sp>
        <p:nvSpPr>
          <p:cNvPr id="22" name="PriceName-2">
            <a:extLst>
              <a:ext uri="{FF2B5EF4-FFF2-40B4-BE49-F238E27FC236}">
                <a16:creationId xmlns:a16="http://schemas.microsoft.com/office/drawing/2014/main" id="{5D21C2AA-11BF-46D2-ACE9-B51931DA6E98}"/>
              </a:ext>
            </a:extLst>
          </p:cNvPr>
          <p:cNvSpPr>
            <a:spLocks noGrp="1"/>
          </p:cNvSpPr>
          <p:nvPr/>
        </p:nvSpPr>
        <p:spPr>
          <a:xfrm>
            <a:off x="3886924" y="4158264"/>
            <a:ext cx="1466850" cy="285750"/>
          </a:xfrm>
          <a:prstGeom prst="rect">
            <a:avLst/>
          </a:prstGeom>
        </p:spPr>
        <p:txBody>
          <a:bodyPr wrap="square" lIns="0" tIns="0" rIns="0" bIns="0" anchor="t">
            <a:noAutofit/>
          </a:bodyPr>
          <a:lstStyle/>
          <a:p>
            <a:pPr algn="l">
              <a:defRPr sz="1275">
                <a:solidFill>
                  <a:srgbClr val="36E39A"/>
                </a:solidFill>
                <a:latin typeface="Aptos"/>
                <a:ea typeface="Aptos"/>
                <a:cs typeface="Aptos"/>
              </a:defRPr>
            </a:pPr>
            <a:r>
              <a:rPr sz="1400"/>
              <a:t>GOOGLE</a:t>
            </a:r>
          </a:p>
        </p:txBody>
      </p:sp>
      <p:sp>
        <p:nvSpPr>
          <p:cNvPr id="23" name="PriceInput-2">
            <a:extLst>
              <a:ext uri="{FF2B5EF4-FFF2-40B4-BE49-F238E27FC236}">
                <a16:creationId xmlns:a16="http://schemas.microsoft.com/office/drawing/2014/main" id="{BCEA38DF-E169-45AF-8A9D-2C03D3372B95}"/>
              </a:ext>
            </a:extLst>
          </p:cNvPr>
          <p:cNvSpPr>
            <a:spLocks noGrp="1"/>
          </p:cNvSpPr>
          <p:nvPr/>
        </p:nvSpPr>
        <p:spPr>
          <a:xfrm>
            <a:off x="5410924" y="4158264"/>
            <a:ext cx="933450" cy="285750"/>
          </a:xfrm>
          <a:prstGeom prst="rect">
            <a:avLst/>
          </a:prstGeom>
        </p:spPr>
        <p:txBody>
          <a:bodyPr wrap="square" lIns="0" tIns="0" rIns="0" bIns="0" anchor="t">
            <a:noAutofit/>
          </a:bodyPr>
          <a:lstStyle/>
          <a:p>
            <a:pPr algn="ctr">
              <a:defRPr sz="1500">
                <a:solidFill>
                  <a:srgbClr val="F5F7FA"/>
                </a:solidFill>
                <a:latin typeface="Aptos"/>
                <a:ea typeface="Aptos"/>
                <a:cs typeface="Aptos"/>
              </a:defRPr>
            </a:pPr>
            <a:r>
              <a:rPr sz="1500"/>
              <a:t>$0.75</a:t>
            </a:r>
          </a:p>
        </p:txBody>
      </p:sp>
      <p:sp>
        <p:nvSpPr>
          <p:cNvPr id="24" name="PriceOutput-2">
            <a:extLst>
              <a:ext uri="{FF2B5EF4-FFF2-40B4-BE49-F238E27FC236}">
                <a16:creationId xmlns:a16="http://schemas.microsoft.com/office/drawing/2014/main" id="{E71CF089-C993-4776-8CF1-3FCA8DD37096}"/>
              </a:ext>
            </a:extLst>
          </p:cNvPr>
          <p:cNvSpPr>
            <a:spLocks noGrp="1"/>
          </p:cNvSpPr>
          <p:nvPr/>
        </p:nvSpPr>
        <p:spPr>
          <a:xfrm>
            <a:off x="6458674" y="4158264"/>
            <a:ext cx="990600" cy="285750"/>
          </a:xfrm>
          <a:prstGeom prst="rect">
            <a:avLst/>
          </a:prstGeom>
        </p:spPr>
        <p:txBody>
          <a:bodyPr wrap="square" lIns="0" tIns="0" rIns="0" bIns="0" anchor="t">
            <a:noAutofit/>
          </a:bodyPr>
          <a:lstStyle/>
          <a:p>
            <a:pPr algn="ctr">
              <a:defRPr sz="1500">
                <a:solidFill>
                  <a:srgbClr val="F5F7FA"/>
                </a:solidFill>
                <a:latin typeface="Aptos"/>
                <a:ea typeface="Aptos"/>
                <a:cs typeface="Aptos"/>
              </a:defRPr>
            </a:pPr>
            <a:r>
              <a:rPr sz="1500"/>
              <a:t>$3.75</a:t>
            </a:r>
          </a:p>
        </p:txBody>
      </p:sp>
      <p:sp>
        <p:nvSpPr>
          <p:cNvPr id="25" name="PriceRatio-2">
            <a:extLst>
              <a:ext uri="{FF2B5EF4-FFF2-40B4-BE49-F238E27FC236}">
                <a16:creationId xmlns:a16="http://schemas.microsoft.com/office/drawing/2014/main" id="{A825DF55-B8A1-48B5-B956-8E074F50B8FE}"/>
              </a:ext>
            </a:extLst>
          </p:cNvPr>
          <p:cNvSpPr>
            <a:spLocks noGrp="1"/>
          </p:cNvSpPr>
          <p:nvPr/>
        </p:nvSpPr>
        <p:spPr>
          <a:xfrm>
            <a:off x="7506424" y="4158264"/>
            <a:ext cx="742950" cy="285750"/>
          </a:xfrm>
          <a:prstGeom prst="rect">
            <a:avLst/>
          </a:prstGeom>
        </p:spPr>
        <p:txBody>
          <a:bodyPr wrap="square" lIns="0" tIns="0" rIns="0" bIns="0" anchor="t">
            <a:noAutofit/>
          </a:bodyPr>
          <a:lstStyle/>
          <a:p>
            <a:pPr algn="ctr">
              <a:defRPr sz="1575">
                <a:solidFill>
                  <a:srgbClr val="36E39A"/>
                </a:solidFill>
                <a:latin typeface="Aptos"/>
                <a:ea typeface="Aptos"/>
                <a:cs typeface="Aptos"/>
              </a:defRPr>
            </a:pPr>
            <a:r>
              <a:rPr sz="1575"/>
              <a:t>5×</a:t>
            </a:r>
          </a:p>
        </p:txBody>
      </p:sp>
      <p:cxnSp>
        <p:nvCxnSpPr>
          <p:cNvPr id="53" name="PriceRule-2"/>
          <p:cNvCxnSpPr>
            <a:cxnSpLocks/>
          </p:cNvCxnSpPr>
          <p:nvPr/>
        </p:nvCxnSpPr>
        <p:spPr>
          <a:xfrm>
            <a:off x="3886924" y="4653565"/>
            <a:ext cx="4324350" cy="4763"/>
          </a:xfrm>
          <a:prstGeom prst="straightConnector1">
            <a:avLst/>
          </a:prstGeom>
          <a:ln w="9525">
            <a:solidFill>
              <a:srgbClr val="242A31"/>
            </a:solidFill>
            <a:prstDash val="solid"/>
          </a:ln>
        </p:spPr>
      </p:cxnSp>
    </p:spTree>
    <p:extLst>
      <p:ext uri="{BB962C8B-B14F-4D97-AF65-F5344CB8AC3E}">
        <p14:creationId xmlns:p14="http://schemas.microsoft.com/office/powerpoint/2010/main" val="4574582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FE8EB71-A641-DAC8-CEBF-5CBA8BEAA8EE}"/>
              </a:ext>
            </a:extLst>
          </p:cNvPr>
          <p:cNvPicPr>
            <a:picLocks noChangeAspect="1"/>
          </p:cNvPicPr>
          <p:nvPr/>
        </p:nvPicPr>
        <p:blipFill>
          <a:blip r:embed="rId2"/>
          <a:stretch>
            <a:fillRect/>
          </a:stretch>
        </p:blipFill>
        <p:spPr>
          <a:xfrm>
            <a:off x="1524000" y="237023"/>
            <a:ext cx="9144000" cy="6383955"/>
          </a:xfrm>
          <a:prstGeom prst="rect">
            <a:avLst/>
          </a:prstGeom>
        </p:spPr>
      </p:pic>
    </p:spTree>
    <p:extLst>
      <p:ext uri="{BB962C8B-B14F-4D97-AF65-F5344CB8AC3E}">
        <p14:creationId xmlns:p14="http://schemas.microsoft.com/office/powerpoint/2010/main" val="34225400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46761255-2BAA-193E-C119-49CE42A5D2F7}"/>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3458A92A-BF5C-FB89-C580-0256641FF4FD}"/>
              </a:ext>
            </a:extLst>
          </p:cNvPr>
          <p:cNvPicPr>
            <a:picLocks noChangeAspect="1"/>
          </p:cNvPicPr>
          <p:nvPr/>
        </p:nvPicPr>
        <p:blipFill>
          <a:blip r:embed="rId2"/>
          <a:stretch>
            <a:fillRect/>
          </a:stretch>
        </p:blipFill>
        <p:spPr>
          <a:xfrm>
            <a:off x="3114675" y="1262062"/>
            <a:ext cx="5962650" cy="4333875"/>
          </a:xfrm>
          <a:prstGeom prst="rect">
            <a:avLst/>
          </a:prstGeom>
        </p:spPr>
      </p:pic>
    </p:spTree>
    <p:extLst>
      <p:ext uri="{BB962C8B-B14F-4D97-AF65-F5344CB8AC3E}">
        <p14:creationId xmlns:p14="http://schemas.microsoft.com/office/powerpoint/2010/main" val="12327897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855CD998-0F08-3F49-CF1F-75FDA4634D50}"/>
            </a:ext>
          </a:extLst>
        </p:cNvPr>
        <p:cNvGrpSpPr/>
        <p:nvPr/>
      </p:nvGrpSpPr>
      <p:grpSpPr>
        <a:xfrm>
          <a:off x="0" y="0"/>
          <a:ext cx="0" cy="0"/>
          <a:chOff x="0" y="0"/>
          <a:chExt cx="0" cy="0"/>
        </a:xfrm>
      </p:grpSpPr>
      <p:sp>
        <p:nvSpPr>
          <p:cNvPr id="4" name="Title-1">
            <a:extLst>
              <a:ext uri="{FF2B5EF4-FFF2-40B4-BE49-F238E27FC236}">
                <a16:creationId xmlns:a16="http://schemas.microsoft.com/office/drawing/2014/main" id="{35F76FCD-05C8-0EF6-55AF-9916541C039F}"/>
              </a:ext>
            </a:extLst>
          </p:cNvPr>
          <p:cNvSpPr>
            <a:spLocks noGrp="1"/>
          </p:cNvSpPr>
          <p:nvPr/>
        </p:nvSpPr>
        <p:spPr>
          <a:xfrm>
            <a:off x="1524000" y="0"/>
            <a:ext cx="9144000" cy="6858000"/>
          </a:xfrm>
          <a:prstGeom prst="rect">
            <a:avLst/>
          </a:prstGeom>
        </p:spPr>
        <p:txBody>
          <a:bodyPr wrap="square" lIns="0" tIns="0" rIns="0" bIns="0" anchor="ctr">
            <a:normAutofit/>
          </a:bodyPr>
          <a:lstStyle/>
          <a:p>
            <a:pPr algn="ctr">
              <a:defRPr sz="3375">
                <a:solidFill>
                  <a:srgbClr val="F5F7FA"/>
                </a:solidFill>
                <a:latin typeface="Aptos"/>
                <a:ea typeface="Aptos"/>
                <a:cs typeface="Aptos"/>
              </a:defRPr>
            </a:pPr>
            <a:r>
              <a:rPr lang="en-US" sz="3200" b="1">
                <a:latin typeface="SEB SansSerif" panose="00000500000000000000" pitchFamily="2" charset="0"/>
              </a:rPr>
              <a:t>No all tokens are created the same</a:t>
            </a:r>
          </a:p>
        </p:txBody>
      </p:sp>
    </p:spTree>
    <p:extLst>
      <p:ext uri="{BB962C8B-B14F-4D97-AF65-F5344CB8AC3E}">
        <p14:creationId xmlns:p14="http://schemas.microsoft.com/office/powerpoint/2010/main" val="6681637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8" name="ContextRing">
            <a:extLst>
              <a:ext uri="{FF2B5EF4-FFF2-40B4-BE49-F238E27FC236}">
                <a16:creationId xmlns:a16="http://schemas.microsoft.com/office/drawing/2014/main" id="{77C8E06B-3903-BF87-E35E-64377DE19DAA}"/>
              </a:ext>
            </a:extLst>
          </p:cNvPr>
          <p:cNvSpPr>
            <a:spLocks/>
          </p:cNvSpPr>
          <p:nvPr/>
        </p:nvSpPr>
        <p:spPr>
          <a:xfrm>
            <a:off x="4672926" y="1835162"/>
            <a:ext cx="2644816" cy="2644816"/>
          </a:xfrm>
          <a:prstGeom prst="ellipse">
            <a:avLst/>
          </a:prstGeom>
          <a:noFill/>
          <a:ln w="25400">
            <a:solidFill>
              <a:srgbClr val="00E5FF"/>
            </a:solidFill>
            <a:prstDash val="solid"/>
          </a:ln>
        </p:spPr>
        <p:txBody>
          <a:bodyPr/>
          <a:lstStyle/>
          <a:p>
            <a:endParaRPr lang="en-US"/>
          </a:p>
        </p:txBody>
      </p:sp>
      <p:sp>
        <p:nvSpPr>
          <p:cNvPr id="30" name="CognitionRing">
            <a:extLst>
              <a:ext uri="{FF2B5EF4-FFF2-40B4-BE49-F238E27FC236}">
                <a16:creationId xmlns:a16="http://schemas.microsoft.com/office/drawing/2014/main" id="{4300F081-0A30-693A-24DC-7C3EEEE137A6}"/>
              </a:ext>
            </a:extLst>
          </p:cNvPr>
          <p:cNvSpPr>
            <a:spLocks/>
          </p:cNvSpPr>
          <p:nvPr/>
        </p:nvSpPr>
        <p:spPr>
          <a:xfrm>
            <a:off x="5076458" y="2238694"/>
            <a:ext cx="1837753" cy="1837753"/>
          </a:xfrm>
          <a:prstGeom prst="ellipse">
            <a:avLst/>
          </a:prstGeom>
          <a:noFill/>
          <a:ln w="25400">
            <a:solidFill>
              <a:srgbClr val="F5B700"/>
            </a:solidFill>
            <a:prstDash val="solid"/>
          </a:ln>
        </p:spPr>
        <p:txBody>
          <a:bodyPr/>
          <a:lstStyle/>
          <a:p>
            <a:endParaRPr lang="en-US"/>
          </a:p>
        </p:txBody>
      </p:sp>
      <p:sp>
        <p:nvSpPr>
          <p:cNvPr id="32" name="CoordinationRing">
            <a:extLst>
              <a:ext uri="{FF2B5EF4-FFF2-40B4-BE49-F238E27FC236}">
                <a16:creationId xmlns:a16="http://schemas.microsoft.com/office/drawing/2014/main" id="{A6FAF788-6852-BC43-EB25-CEE6A64E989D}"/>
              </a:ext>
            </a:extLst>
          </p:cNvPr>
          <p:cNvSpPr>
            <a:spLocks/>
          </p:cNvSpPr>
          <p:nvPr/>
        </p:nvSpPr>
        <p:spPr>
          <a:xfrm>
            <a:off x="5445349" y="2628260"/>
            <a:ext cx="1099969" cy="1099969"/>
          </a:xfrm>
          <a:prstGeom prst="ellipse">
            <a:avLst/>
          </a:prstGeom>
          <a:noFill/>
          <a:ln w="25400">
            <a:solidFill>
              <a:srgbClr val="FF4D5A"/>
            </a:solidFill>
            <a:prstDash val="solid"/>
          </a:ln>
        </p:spPr>
        <p:txBody>
          <a:bodyPr/>
          <a:lstStyle/>
          <a:p>
            <a:endParaRPr lang="en-US"/>
          </a:p>
        </p:txBody>
      </p:sp>
      <p:sp>
        <p:nvSpPr>
          <p:cNvPr id="34" name="Core">
            <a:extLst>
              <a:ext uri="{FF2B5EF4-FFF2-40B4-BE49-F238E27FC236}">
                <a16:creationId xmlns:a16="http://schemas.microsoft.com/office/drawing/2014/main" id="{06203C6C-FCC1-4E8A-778A-F453AB50AB1A}"/>
              </a:ext>
            </a:extLst>
          </p:cNvPr>
          <p:cNvSpPr>
            <a:spLocks/>
          </p:cNvSpPr>
          <p:nvPr/>
        </p:nvSpPr>
        <p:spPr>
          <a:xfrm>
            <a:off x="5807532" y="2990444"/>
            <a:ext cx="375599" cy="375599"/>
          </a:xfrm>
          <a:prstGeom prst="ellipse">
            <a:avLst/>
          </a:prstGeom>
          <a:solidFill>
            <a:srgbClr val="F5F7FA"/>
          </a:solidFill>
          <a:ln w="0">
            <a:solidFill>
              <a:srgbClr val="F5F7FA"/>
            </a:solidFill>
            <a:prstDash val="solid"/>
          </a:ln>
        </p:spPr>
        <p:txBody>
          <a:bodyPr/>
          <a:lstStyle/>
          <a:p>
            <a:endParaRPr lang="en-US"/>
          </a:p>
        </p:txBody>
      </p:sp>
      <p:sp>
        <p:nvSpPr>
          <p:cNvPr id="36" name="RingLabel1">
            <a:extLst>
              <a:ext uri="{FF2B5EF4-FFF2-40B4-BE49-F238E27FC236}">
                <a16:creationId xmlns:a16="http://schemas.microsoft.com/office/drawing/2014/main" id="{F4F90BA8-3029-31B9-DAE7-FBB05811284B}"/>
              </a:ext>
            </a:extLst>
          </p:cNvPr>
          <p:cNvSpPr>
            <a:spLocks/>
          </p:cNvSpPr>
          <p:nvPr/>
        </p:nvSpPr>
        <p:spPr>
          <a:xfrm>
            <a:off x="5385731" y="4592888"/>
            <a:ext cx="1238250" cy="228600"/>
          </a:xfrm>
          <a:prstGeom prst="rect">
            <a:avLst/>
          </a:prstGeom>
        </p:spPr>
        <p:txBody>
          <a:bodyPr wrap="square" lIns="0" tIns="0" rIns="0" bIns="0" anchor="t">
            <a:noAutofit/>
          </a:bodyPr>
          <a:lstStyle/>
          <a:p>
            <a:pPr algn="ctr">
              <a:defRPr sz="1050">
                <a:solidFill>
                  <a:srgbClr val="00E5FF"/>
                </a:solidFill>
                <a:latin typeface="Aptos"/>
                <a:ea typeface="Aptos"/>
                <a:cs typeface="Aptos"/>
              </a:defRPr>
            </a:pPr>
            <a:r>
              <a:rPr sz="1050">
                <a:latin typeface="SEB SansSerif" panose="00000500000000000000" pitchFamily="2" charset="0"/>
              </a:rPr>
              <a:t>CONTEXT</a:t>
            </a:r>
          </a:p>
        </p:txBody>
      </p:sp>
      <p:sp>
        <p:nvSpPr>
          <p:cNvPr id="38" name="RingLabel2">
            <a:extLst>
              <a:ext uri="{FF2B5EF4-FFF2-40B4-BE49-F238E27FC236}">
                <a16:creationId xmlns:a16="http://schemas.microsoft.com/office/drawing/2014/main" id="{4FA38DD1-43E5-2470-87CE-7A75C4AAB879}"/>
              </a:ext>
            </a:extLst>
          </p:cNvPr>
          <p:cNvSpPr>
            <a:spLocks/>
          </p:cNvSpPr>
          <p:nvPr/>
        </p:nvSpPr>
        <p:spPr>
          <a:xfrm>
            <a:off x="5366681" y="4189356"/>
            <a:ext cx="1257300" cy="228600"/>
          </a:xfrm>
          <a:prstGeom prst="rect">
            <a:avLst/>
          </a:prstGeom>
        </p:spPr>
        <p:txBody>
          <a:bodyPr wrap="square" lIns="0" tIns="0" rIns="0" bIns="0" anchor="t">
            <a:noAutofit/>
          </a:bodyPr>
          <a:lstStyle/>
          <a:p>
            <a:pPr algn="ctr">
              <a:defRPr sz="1050">
                <a:solidFill>
                  <a:srgbClr val="F5B700"/>
                </a:solidFill>
                <a:latin typeface="Aptos"/>
                <a:ea typeface="Aptos"/>
                <a:cs typeface="Aptos"/>
              </a:defRPr>
            </a:pPr>
            <a:r>
              <a:rPr sz="1050">
                <a:latin typeface="SEB SansSerif" panose="00000500000000000000" pitchFamily="2" charset="0"/>
              </a:rPr>
              <a:t>COGNITION</a:t>
            </a:r>
          </a:p>
        </p:txBody>
      </p:sp>
      <p:sp>
        <p:nvSpPr>
          <p:cNvPr id="40" name="RingLabel3">
            <a:extLst>
              <a:ext uri="{FF2B5EF4-FFF2-40B4-BE49-F238E27FC236}">
                <a16:creationId xmlns:a16="http://schemas.microsoft.com/office/drawing/2014/main" id="{1AF71D5F-2C09-6928-5EB8-68F9D70D0262}"/>
              </a:ext>
            </a:extLst>
          </p:cNvPr>
          <p:cNvSpPr>
            <a:spLocks/>
          </p:cNvSpPr>
          <p:nvPr/>
        </p:nvSpPr>
        <p:spPr>
          <a:xfrm>
            <a:off x="5214281" y="3769573"/>
            <a:ext cx="1581150" cy="228600"/>
          </a:xfrm>
          <a:prstGeom prst="rect">
            <a:avLst/>
          </a:prstGeom>
        </p:spPr>
        <p:txBody>
          <a:bodyPr wrap="square" lIns="0" tIns="0" rIns="0" bIns="0" anchor="t">
            <a:noAutofit/>
          </a:bodyPr>
          <a:lstStyle/>
          <a:p>
            <a:pPr algn="ctr">
              <a:defRPr sz="1050">
                <a:solidFill>
                  <a:srgbClr val="FF4D5A"/>
                </a:solidFill>
                <a:latin typeface="Aptos"/>
                <a:ea typeface="Aptos"/>
                <a:cs typeface="Aptos"/>
              </a:defRPr>
            </a:pPr>
            <a:r>
              <a:rPr sz="1050">
                <a:latin typeface="SEB SansSerif" panose="00000500000000000000" pitchFamily="2" charset="0"/>
              </a:rPr>
              <a:t>COORDINATION</a:t>
            </a:r>
          </a:p>
        </p:txBody>
      </p:sp>
    </p:spTree>
    <p:extLst>
      <p:ext uri="{BB962C8B-B14F-4D97-AF65-F5344CB8AC3E}">
        <p14:creationId xmlns:p14="http://schemas.microsoft.com/office/powerpoint/2010/main" val="33302071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cxnSp>
        <p:nvCxnSpPr>
          <p:cNvPr id="3" name="Accent-9">
            <a:extLst>
              <a:ext uri="{FF2B5EF4-FFF2-40B4-BE49-F238E27FC236}">
                <a16:creationId xmlns:a16="http://schemas.microsoft.com/office/drawing/2014/main" id="{A023B903-C7BA-6282-8BCD-5D6AFEF76CF7}"/>
              </a:ext>
            </a:extLst>
          </p:cNvPr>
          <p:cNvCxnSpPr/>
          <p:nvPr/>
        </p:nvCxnSpPr>
        <p:spPr>
          <a:xfrm>
            <a:off x="2019300" y="590551"/>
            <a:ext cx="495300" cy="4763"/>
          </a:xfrm>
          <a:prstGeom prst="straightConnector1">
            <a:avLst/>
          </a:prstGeom>
          <a:ln w="38100">
            <a:solidFill>
              <a:srgbClr val="00E5FF"/>
            </a:solidFill>
            <a:prstDash val="solid"/>
          </a:ln>
        </p:spPr>
      </p:cxnSp>
      <p:sp>
        <p:nvSpPr>
          <p:cNvPr id="4" name="Section-9">
            <a:extLst>
              <a:ext uri="{FF2B5EF4-FFF2-40B4-BE49-F238E27FC236}">
                <a16:creationId xmlns:a16="http://schemas.microsoft.com/office/drawing/2014/main" id="{92CD0A2A-4573-AC6C-8CF0-3EA4637796D1}"/>
              </a:ext>
            </a:extLst>
          </p:cNvPr>
          <p:cNvSpPr>
            <a:spLocks noGrp="1"/>
          </p:cNvSpPr>
          <p:nvPr/>
        </p:nvSpPr>
        <p:spPr>
          <a:xfrm>
            <a:off x="2019300" y="742950"/>
            <a:ext cx="2667000" cy="228600"/>
          </a:xfrm>
          <a:prstGeom prst="rect">
            <a:avLst/>
          </a:prstGeom>
        </p:spPr>
        <p:txBody>
          <a:bodyPr wrap="square" lIns="0" tIns="0" rIns="0" bIns="0" anchor="t">
            <a:noAutofit/>
          </a:bodyPr>
          <a:lstStyle/>
          <a:p>
            <a:pPr algn="l">
              <a:defRPr sz="1050">
                <a:solidFill>
                  <a:srgbClr val="00E5FF"/>
                </a:solidFill>
                <a:latin typeface="Aptos"/>
                <a:ea typeface="Aptos"/>
                <a:cs typeface="Aptos"/>
              </a:defRPr>
            </a:pPr>
            <a:r>
              <a:rPr sz="1050">
                <a:latin typeface="SEB SansSerif" panose="00000500000000000000" pitchFamily="2" charset="0"/>
              </a:rPr>
              <a:t>CONTEXT</a:t>
            </a:r>
          </a:p>
        </p:txBody>
      </p:sp>
      <p:pic>
        <p:nvPicPr>
          <p:cNvPr id="5" name="context_tax_4k">
            <a:hlinkClick r:id="" action="ppaction://media"/>
            <a:extLst>
              <a:ext uri="{FF2B5EF4-FFF2-40B4-BE49-F238E27FC236}">
                <a16:creationId xmlns:a16="http://schemas.microsoft.com/office/drawing/2014/main" id="{80E72375-2BFA-6B92-54E1-2182F8D13AE6}"/>
              </a:ext>
            </a:extLst>
          </p:cNvPr>
          <p:cNvPicPr>
            <a:picLocks noChangeAspect="1"/>
          </p:cNvPicPr>
          <p:nvPr>
            <a:videoFile r:link="rId1"/>
            <p:extLst>
              <p:ext uri="{DAA4B4D4-6D71-4841-9C94-3DE7FCFB9230}">
                <p14:media xmlns:p14="http://schemas.microsoft.com/office/powerpoint/2010/main" r:embed="rId2">
                  <p14:trim st="6448" end="18917"/>
                </p14:media>
              </p:ext>
            </p:extLst>
          </p:nvPr>
        </p:nvPicPr>
        <p:blipFill>
          <a:blip r:embed="rId5"/>
          <a:srcRect t="10250"/>
          <a:stretch>
            <a:fillRect/>
          </a:stretch>
        </p:blipFill>
        <p:spPr>
          <a:xfrm>
            <a:off x="1524000" y="1611593"/>
            <a:ext cx="9144000" cy="4103407"/>
          </a:xfrm>
          <a:prstGeom prst="rect">
            <a:avLst/>
          </a:prstGeom>
        </p:spPr>
      </p:pic>
    </p:spTree>
    <p:extLst>
      <p:ext uri="{BB962C8B-B14F-4D97-AF65-F5344CB8AC3E}">
        <p14:creationId xmlns:p14="http://schemas.microsoft.com/office/powerpoint/2010/main" val="234680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30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5"/>
                                        </p:tgtEl>
                                      </p:cBhvr>
                                    </p:cmd>
                                  </p:childTnLst>
                                </p:cTn>
                              </p:par>
                            </p:childTnLst>
                          </p:cTn>
                        </p:par>
                      </p:childTnLst>
                    </p:cTn>
                  </p:par>
                </p:childTnLst>
              </p:cTn>
              <p:nextCondLst>
                <p:cond evt="onClick" delay="0">
                  <p:tgtEl>
                    <p:spTgt spid="5"/>
                  </p:tgtEl>
                </p:cond>
              </p:nextCondLst>
            </p:seq>
            <p:video>
              <p:cMediaNode vol="80000">
                <p:cTn id="12" fill="hold" display="0">
                  <p:stCondLst>
                    <p:cond delay="indefinite"/>
                  </p:stCondLst>
                </p:cTn>
                <p:tgtEl>
                  <p:spTgt spid="5"/>
                </p:tgtEl>
              </p:cMediaNode>
            </p:vide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91F07E3-70A4-750F-1687-77900CDA3EE4}"/>
            </a:ext>
          </a:extLst>
        </p:cNvPr>
        <p:cNvGrpSpPr/>
        <p:nvPr/>
      </p:nvGrpSpPr>
      <p:grpSpPr>
        <a:xfrm>
          <a:off x="0" y="0"/>
          <a:ext cx="0" cy="0"/>
          <a:chOff x="0" y="0"/>
          <a:chExt cx="0" cy="0"/>
        </a:xfrm>
      </p:grpSpPr>
      <p:sp>
        <p:nvSpPr>
          <p:cNvPr id="3" name="Title-1">
            <a:extLst>
              <a:ext uri="{FF2B5EF4-FFF2-40B4-BE49-F238E27FC236}">
                <a16:creationId xmlns:a16="http://schemas.microsoft.com/office/drawing/2014/main" id="{6C6025A0-3545-E2C3-4B12-B4DE00EBF310}"/>
              </a:ext>
            </a:extLst>
          </p:cNvPr>
          <p:cNvSpPr>
            <a:spLocks noGrp="1"/>
          </p:cNvSpPr>
          <p:nvPr/>
        </p:nvSpPr>
        <p:spPr>
          <a:xfrm>
            <a:off x="1524000" y="1"/>
            <a:ext cx="9144000" cy="6018835"/>
          </a:xfrm>
          <a:prstGeom prst="rect">
            <a:avLst/>
          </a:prstGeom>
        </p:spPr>
        <p:txBody>
          <a:bodyPr wrap="square" lIns="0" tIns="0" rIns="0" bIns="0" anchor="ctr">
            <a:normAutofit/>
          </a:bodyPr>
          <a:lstStyle/>
          <a:p>
            <a:pPr algn="ctr">
              <a:lnSpc>
                <a:spcPct val="200000"/>
              </a:lnSpc>
              <a:defRPr sz="3375">
                <a:solidFill>
                  <a:srgbClr val="F5F7FA"/>
                </a:solidFill>
                <a:latin typeface="Aptos"/>
                <a:ea typeface="Aptos"/>
                <a:cs typeface="Aptos"/>
              </a:defRPr>
            </a:pPr>
            <a:r>
              <a:rPr lang="en-US" sz="3375">
                <a:solidFill>
                  <a:schemeClr val="tx1">
                    <a:lumMod val="75000"/>
                    <a:lumOff val="25000"/>
                  </a:schemeClr>
                </a:solidFill>
                <a:latin typeface="SEB SansSerif" panose="00000500000000000000" pitchFamily="2" charset="0"/>
              </a:rPr>
              <a:t>From Tokens to AGI</a:t>
            </a:r>
          </a:p>
          <a:p>
            <a:pPr algn="ctr">
              <a:lnSpc>
                <a:spcPct val="200000"/>
              </a:lnSpc>
              <a:defRPr sz="3375">
                <a:solidFill>
                  <a:srgbClr val="F5F7FA"/>
                </a:solidFill>
                <a:latin typeface="Aptos"/>
                <a:ea typeface="Aptos"/>
                <a:cs typeface="Aptos"/>
              </a:defRPr>
            </a:pPr>
            <a:r>
              <a:rPr lang="en-US" sz="3375" b="1">
                <a:solidFill>
                  <a:srgbClr val="F5F7FA"/>
                </a:solidFill>
                <a:latin typeface="SEB SansSerif" panose="00000500000000000000" pitchFamily="2" charset="0"/>
              </a:rPr>
              <a:t>The Hidden Cost of “Dark Tokens”</a:t>
            </a:r>
          </a:p>
          <a:p>
            <a:pPr algn="ctr">
              <a:lnSpc>
                <a:spcPct val="200000"/>
              </a:lnSpc>
              <a:defRPr sz="3375">
                <a:solidFill>
                  <a:srgbClr val="F5F7FA"/>
                </a:solidFill>
                <a:latin typeface="Aptos"/>
                <a:ea typeface="Aptos"/>
                <a:cs typeface="Aptos"/>
              </a:defRPr>
            </a:pPr>
            <a:endParaRPr lang="en-US" sz="3375">
              <a:solidFill>
                <a:srgbClr val="F5F7FA"/>
              </a:solidFill>
              <a:latin typeface="SEB SansSerif" panose="00000500000000000000" pitchFamily="2" charset="0"/>
            </a:endParaRPr>
          </a:p>
        </p:txBody>
      </p:sp>
      <p:cxnSp>
        <p:nvCxnSpPr>
          <p:cNvPr id="2" name="Accent-2">
            <a:extLst>
              <a:ext uri="{FF2B5EF4-FFF2-40B4-BE49-F238E27FC236}">
                <a16:creationId xmlns:a16="http://schemas.microsoft.com/office/drawing/2014/main" id="{411AE37B-F5B1-934E-91C9-0F170002378B}"/>
              </a:ext>
            </a:extLst>
          </p:cNvPr>
          <p:cNvCxnSpPr/>
          <p:nvPr/>
        </p:nvCxnSpPr>
        <p:spPr>
          <a:xfrm>
            <a:off x="2019300" y="590551"/>
            <a:ext cx="495300" cy="4763"/>
          </a:xfrm>
          <a:prstGeom prst="straightConnector1">
            <a:avLst/>
          </a:prstGeom>
          <a:ln w="38100">
            <a:solidFill>
              <a:schemeClr val="accent6">
                <a:lumMod val="60000"/>
                <a:lumOff val="40000"/>
              </a:schemeClr>
            </a:solidFill>
            <a:prstDash val="solid"/>
          </a:ln>
        </p:spPr>
      </p:cxnSp>
      <p:sp>
        <p:nvSpPr>
          <p:cNvPr id="4" name="Section-2">
            <a:extLst>
              <a:ext uri="{FF2B5EF4-FFF2-40B4-BE49-F238E27FC236}">
                <a16:creationId xmlns:a16="http://schemas.microsoft.com/office/drawing/2014/main" id="{2EDA870D-71C6-4817-E634-5701935EB22C}"/>
              </a:ext>
            </a:extLst>
          </p:cNvPr>
          <p:cNvSpPr>
            <a:spLocks noGrp="1"/>
          </p:cNvSpPr>
          <p:nvPr/>
        </p:nvSpPr>
        <p:spPr>
          <a:xfrm>
            <a:off x="2019300" y="742950"/>
            <a:ext cx="2667000" cy="228600"/>
          </a:xfrm>
          <a:prstGeom prst="rect">
            <a:avLst/>
          </a:prstGeom>
        </p:spPr>
        <p:txBody>
          <a:bodyPr wrap="square" lIns="0" tIns="0" rIns="0" bIns="0" anchor="t">
            <a:noAutofit/>
          </a:bodyPr>
          <a:lstStyle/>
          <a:p>
            <a:pPr>
              <a:defRPr sz="1050">
                <a:solidFill>
                  <a:srgbClr val="00E5FF"/>
                </a:solidFill>
                <a:latin typeface="Aptos"/>
                <a:ea typeface="Aptos"/>
                <a:cs typeface="Aptos"/>
              </a:defRPr>
            </a:pPr>
            <a:r>
              <a:rPr lang="en-US" sz="1050">
                <a:solidFill>
                  <a:schemeClr val="accent6">
                    <a:lumMod val="60000"/>
                    <a:lumOff val="40000"/>
                  </a:schemeClr>
                </a:solidFill>
                <a:latin typeface="SEB SansSerif" panose="00000500000000000000" pitchFamily="2" charset="0"/>
              </a:rPr>
              <a:t>THIS TALK</a:t>
            </a:r>
          </a:p>
        </p:txBody>
      </p:sp>
    </p:spTree>
    <p:extLst>
      <p:ext uri="{BB962C8B-B14F-4D97-AF65-F5344CB8AC3E}">
        <p14:creationId xmlns:p14="http://schemas.microsoft.com/office/powerpoint/2010/main" val="155394296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274E9DA7-0E5D-ADF3-61D4-0D407FA06FBC}"/>
            </a:ext>
          </a:extLst>
        </p:cNvPr>
        <p:cNvGrpSpPr/>
        <p:nvPr/>
      </p:nvGrpSpPr>
      <p:grpSpPr>
        <a:xfrm>
          <a:off x="0" y="0"/>
          <a:ext cx="0" cy="0"/>
          <a:chOff x="0" y="0"/>
          <a:chExt cx="0" cy="0"/>
        </a:xfrm>
      </p:grpSpPr>
      <p:cxnSp>
        <p:nvCxnSpPr>
          <p:cNvPr id="21" name="Accent-13">
            <a:extLst>
              <a:ext uri="{FF2B5EF4-FFF2-40B4-BE49-F238E27FC236}">
                <a16:creationId xmlns:a16="http://schemas.microsoft.com/office/drawing/2014/main" id="{A229BDA9-6F46-7B1A-503C-4E766E371D96}"/>
              </a:ext>
            </a:extLst>
          </p:cNvPr>
          <p:cNvCxnSpPr/>
          <p:nvPr/>
        </p:nvCxnSpPr>
        <p:spPr>
          <a:xfrm>
            <a:off x="2019300" y="590551"/>
            <a:ext cx="495300" cy="4763"/>
          </a:xfrm>
          <a:prstGeom prst="straightConnector1">
            <a:avLst/>
          </a:prstGeom>
          <a:ln w="38100">
            <a:solidFill>
              <a:srgbClr val="F5B700"/>
            </a:solidFill>
            <a:prstDash val="solid"/>
          </a:ln>
        </p:spPr>
      </p:cxnSp>
      <p:sp>
        <p:nvSpPr>
          <p:cNvPr id="3" name="Section-13">
            <a:extLst>
              <a:ext uri="{FF2B5EF4-FFF2-40B4-BE49-F238E27FC236}">
                <a16:creationId xmlns:a16="http://schemas.microsoft.com/office/drawing/2014/main" id="{6238D867-F6E1-28BA-1EDF-9238780C6FE4}"/>
              </a:ext>
            </a:extLst>
          </p:cNvPr>
          <p:cNvSpPr>
            <a:spLocks noGrp="1"/>
          </p:cNvSpPr>
          <p:nvPr/>
        </p:nvSpPr>
        <p:spPr>
          <a:xfrm>
            <a:off x="2019300" y="742950"/>
            <a:ext cx="2667000" cy="228600"/>
          </a:xfrm>
          <a:prstGeom prst="rect">
            <a:avLst/>
          </a:prstGeom>
        </p:spPr>
        <p:txBody>
          <a:bodyPr wrap="square" lIns="0" tIns="0" rIns="0" bIns="0" anchor="t">
            <a:noAutofit/>
          </a:bodyPr>
          <a:lstStyle/>
          <a:p>
            <a:pPr algn="l">
              <a:defRPr sz="1050">
                <a:solidFill>
                  <a:srgbClr val="F5B700"/>
                </a:solidFill>
                <a:latin typeface="Aptos"/>
                <a:ea typeface="Aptos"/>
                <a:cs typeface="Aptos"/>
              </a:defRPr>
            </a:pPr>
            <a:r>
              <a:rPr sz="1050">
                <a:latin typeface="SEB SansSerif" panose="00000500000000000000" pitchFamily="2" charset="0"/>
              </a:rPr>
              <a:t>COGNITION</a:t>
            </a:r>
          </a:p>
        </p:txBody>
      </p:sp>
      <p:pic>
        <p:nvPicPr>
          <p:cNvPr id="9" name="reasoning_tokens_simple_4k">
            <a:hlinkClick r:id="" action="ppaction://media"/>
            <a:extLst>
              <a:ext uri="{FF2B5EF4-FFF2-40B4-BE49-F238E27FC236}">
                <a16:creationId xmlns:a16="http://schemas.microsoft.com/office/drawing/2014/main" id="{88134835-378B-977C-89F0-02B663A4F339}"/>
              </a:ext>
            </a:extLst>
          </p:cNvPr>
          <p:cNvPicPr>
            <a:picLocks noChangeAspect="1"/>
          </p:cNvPicPr>
          <p:nvPr>
            <a:videoFile r:link="rId2"/>
            <p:extLst>
              <p:ext uri="{DAA4B4D4-6D71-4841-9C94-3DE7FCFB9230}">
                <p14:media xmlns:p14="http://schemas.microsoft.com/office/powerpoint/2010/main" r:embed="rId1"/>
              </p:ext>
            </p:extLst>
          </p:nvPr>
        </p:nvPicPr>
        <p:blipFill>
          <a:blip r:embed="rId5"/>
          <a:srcRect t="-1" b="28463"/>
          <a:stretch>
            <a:fillRect/>
          </a:stretch>
        </p:blipFill>
        <p:spPr>
          <a:xfrm>
            <a:off x="1524000" y="1793653"/>
            <a:ext cx="9144000" cy="3270694"/>
          </a:xfrm>
          <a:prstGeom prst="rect">
            <a:avLst/>
          </a:prstGeom>
        </p:spPr>
      </p:pic>
    </p:spTree>
    <p:extLst>
      <p:ext uri="{BB962C8B-B14F-4D97-AF65-F5344CB8AC3E}">
        <p14:creationId xmlns:p14="http://schemas.microsoft.com/office/powerpoint/2010/main" val="2225338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067"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9"/>
                </p:tgtEl>
              </p:cMediaNode>
            </p:vide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C07FC056-4102-C64A-7E61-739F52ADCC29}"/>
            </a:ext>
          </a:extLst>
        </p:cNvPr>
        <p:cNvGrpSpPr/>
        <p:nvPr/>
      </p:nvGrpSpPr>
      <p:grpSpPr>
        <a:xfrm>
          <a:off x="0" y="0"/>
          <a:ext cx="0" cy="0"/>
          <a:chOff x="0" y="0"/>
          <a:chExt cx="0" cy="0"/>
        </a:xfrm>
      </p:grpSpPr>
      <p:cxnSp>
        <p:nvCxnSpPr>
          <p:cNvPr id="10" name="Accent-15">
            <a:extLst>
              <a:ext uri="{FF2B5EF4-FFF2-40B4-BE49-F238E27FC236}">
                <a16:creationId xmlns:a16="http://schemas.microsoft.com/office/drawing/2014/main" id="{6D1AF96C-C494-52BA-0526-744F232B078A}"/>
              </a:ext>
            </a:extLst>
          </p:cNvPr>
          <p:cNvCxnSpPr/>
          <p:nvPr/>
        </p:nvCxnSpPr>
        <p:spPr>
          <a:xfrm>
            <a:off x="2019300" y="590551"/>
            <a:ext cx="495300" cy="4763"/>
          </a:xfrm>
          <a:prstGeom prst="straightConnector1">
            <a:avLst/>
          </a:prstGeom>
          <a:ln w="38100">
            <a:solidFill>
              <a:srgbClr val="FF4D5A"/>
            </a:solidFill>
            <a:prstDash val="solid"/>
          </a:ln>
        </p:spPr>
      </p:cxnSp>
      <p:sp>
        <p:nvSpPr>
          <p:cNvPr id="3" name="Section-15">
            <a:extLst>
              <a:ext uri="{FF2B5EF4-FFF2-40B4-BE49-F238E27FC236}">
                <a16:creationId xmlns:a16="http://schemas.microsoft.com/office/drawing/2014/main" id="{03A6CD5F-05CD-0755-0161-46FA9594E4E6}"/>
              </a:ext>
            </a:extLst>
          </p:cNvPr>
          <p:cNvSpPr>
            <a:spLocks noGrp="1"/>
          </p:cNvSpPr>
          <p:nvPr/>
        </p:nvSpPr>
        <p:spPr>
          <a:xfrm>
            <a:off x="2019300" y="742950"/>
            <a:ext cx="2667000" cy="228600"/>
          </a:xfrm>
          <a:prstGeom prst="rect">
            <a:avLst/>
          </a:prstGeom>
        </p:spPr>
        <p:txBody>
          <a:bodyPr wrap="square" lIns="0" tIns="0" rIns="0" bIns="0" anchor="t">
            <a:noAutofit/>
          </a:bodyPr>
          <a:lstStyle/>
          <a:p>
            <a:pPr algn="l">
              <a:defRPr sz="1050">
                <a:solidFill>
                  <a:srgbClr val="FF4D5A"/>
                </a:solidFill>
                <a:latin typeface="Aptos"/>
                <a:ea typeface="Aptos"/>
                <a:cs typeface="Aptos"/>
              </a:defRPr>
            </a:pPr>
            <a:r>
              <a:rPr sz="1050">
                <a:latin typeface="SEB SansSerif" panose="00000500000000000000" pitchFamily="2" charset="0"/>
              </a:rPr>
              <a:t>COORDINATION</a:t>
            </a:r>
          </a:p>
        </p:txBody>
      </p:sp>
      <p:pic>
        <p:nvPicPr>
          <p:cNvPr id="2" name="agent_coordination_multiplier_4k">
            <a:hlinkClick r:id="" action="ppaction://media"/>
            <a:extLst>
              <a:ext uri="{FF2B5EF4-FFF2-40B4-BE49-F238E27FC236}">
                <a16:creationId xmlns:a16="http://schemas.microsoft.com/office/drawing/2014/main" id="{71DA6AB4-D11A-4C8C-339A-30EA2A91A662}"/>
              </a:ext>
            </a:extLst>
          </p:cNvPr>
          <p:cNvPicPr>
            <a:picLocks noChangeAspect="1"/>
          </p:cNvPicPr>
          <p:nvPr>
            <a:videoFile r:link="rId2"/>
            <p:extLst>
              <p:ext uri="{DAA4B4D4-6D71-4841-9C94-3DE7FCFB9230}">
                <p14:media xmlns:p14="http://schemas.microsoft.com/office/powerpoint/2010/main" r:embed="rId1"/>
              </p:ext>
            </p:extLst>
          </p:nvPr>
        </p:nvPicPr>
        <p:blipFill>
          <a:blip r:embed="rId5"/>
          <a:srcRect b="22750"/>
          <a:stretch>
            <a:fillRect/>
          </a:stretch>
        </p:blipFill>
        <p:spPr>
          <a:xfrm>
            <a:off x="1524000" y="1891898"/>
            <a:ext cx="9144000" cy="3531866"/>
          </a:xfrm>
          <a:prstGeom prst="rect">
            <a:avLst/>
          </a:prstGeom>
        </p:spPr>
      </p:pic>
    </p:spTree>
    <p:extLst>
      <p:ext uri="{BB962C8B-B14F-4D97-AF65-F5344CB8AC3E}">
        <p14:creationId xmlns:p14="http://schemas.microsoft.com/office/powerpoint/2010/main" val="273728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19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itle-1">
            <a:extLst>
              <a:ext uri="{FF2B5EF4-FFF2-40B4-BE49-F238E27FC236}">
                <a16:creationId xmlns:a16="http://schemas.microsoft.com/office/drawing/2014/main" id="{4D199F72-681E-ED9A-16E0-1B74CB173203}"/>
              </a:ext>
            </a:extLst>
          </p:cNvPr>
          <p:cNvSpPr>
            <a:spLocks noGrp="1"/>
          </p:cNvSpPr>
          <p:nvPr/>
        </p:nvSpPr>
        <p:spPr>
          <a:xfrm>
            <a:off x="1524000" y="244159"/>
            <a:ext cx="9144000" cy="5888544"/>
          </a:xfrm>
          <a:prstGeom prst="rect">
            <a:avLst/>
          </a:prstGeom>
        </p:spPr>
        <p:txBody>
          <a:bodyPr wrap="square" lIns="0" tIns="0" rIns="0" bIns="0" anchor="ctr">
            <a:normAutofit/>
          </a:bodyPr>
          <a:lstStyle/>
          <a:p>
            <a:pPr algn="ctr">
              <a:lnSpc>
                <a:spcPct val="200000"/>
              </a:lnSpc>
              <a:defRPr sz="3375">
                <a:solidFill>
                  <a:srgbClr val="F5F7FA"/>
                </a:solidFill>
                <a:latin typeface="Aptos"/>
                <a:ea typeface="Aptos"/>
                <a:cs typeface="Aptos"/>
              </a:defRPr>
            </a:pPr>
            <a:r>
              <a:rPr lang="en-US" sz="3200" b="1">
                <a:latin typeface="SEB SansSerif" panose="00000500000000000000" pitchFamily="2" charset="0"/>
              </a:rPr>
              <a:t>Token efficiency</a:t>
            </a:r>
            <a:endParaRPr lang="en-US" sz="3200" b="1">
              <a:solidFill>
                <a:srgbClr val="F5F7FA"/>
              </a:solidFill>
              <a:latin typeface="SEB SansSerif" panose="00000500000000000000" pitchFamily="2" charset="0"/>
            </a:endParaRPr>
          </a:p>
        </p:txBody>
      </p:sp>
    </p:spTree>
    <p:extLst>
      <p:ext uri="{BB962C8B-B14F-4D97-AF65-F5344CB8AC3E}">
        <p14:creationId xmlns:p14="http://schemas.microsoft.com/office/powerpoint/2010/main" val="33057810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cxnSp>
        <p:nvCxnSpPr>
          <p:cNvPr id="18" name="Accent-19"/>
          <p:cNvCxnSpPr/>
          <p:nvPr/>
        </p:nvCxnSpPr>
        <p:spPr>
          <a:xfrm>
            <a:off x="2019300" y="590551"/>
            <a:ext cx="495300" cy="4763"/>
          </a:xfrm>
          <a:prstGeom prst="straightConnector1">
            <a:avLst/>
          </a:prstGeom>
          <a:ln w="38100">
            <a:solidFill>
              <a:srgbClr val="F5B700"/>
            </a:solidFill>
            <a:prstDash val="solid"/>
          </a:ln>
        </p:spPr>
      </p:cxnSp>
      <p:sp>
        <p:nvSpPr>
          <p:cNvPr id="3" name="Section-19">
            <a:extLst>
              <a:ext uri="{FF2B5EF4-FFF2-40B4-BE49-F238E27FC236}">
                <a16:creationId xmlns:a16="http://schemas.microsoft.com/office/drawing/2014/main" id="{0F0845C3-A008-4F64-A18C-3294AC21E7B4}"/>
              </a:ext>
            </a:extLst>
          </p:cNvPr>
          <p:cNvSpPr>
            <a:spLocks noGrp="1"/>
          </p:cNvSpPr>
          <p:nvPr/>
        </p:nvSpPr>
        <p:spPr>
          <a:xfrm>
            <a:off x="2019300" y="742950"/>
            <a:ext cx="2667000" cy="228600"/>
          </a:xfrm>
          <a:prstGeom prst="rect">
            <a:avLst/>
          </a:prstGeom>
        </p:spPr>
        <p:txBody>
          <a:bodyPr wrap="square" lIns="0" tIns="0" rIns="0" bIns="0" anchor="t">
            <a:noAutofit/>
          </a:bodyPr>
          <a:lstStyle/>
          <a:p>
            <a:pPr algn="l">
              <a:defRPr sz="1050">
                <a:solidFill>
                  <a:srgbClr val="F5B700"/>
                </a:solidFill>
                <a:latin typeface="Aptos"/>
                <a:ea typeface="Aptos"/>
                <a:cs typeface="Aptos"/>
              </a:defRPr>
            </a:pPr>
            <a:r>
              <a:rPr sz="1050">
                <a:latin typeface="SEB SansSerif" panose="00000500000000000000" pitchFamily="2" charset="0"/>
              </a:rPr>
              <a:t>SCALE</a:t>
            </a:r>
            <a:r>
              <a:rPr lang="en-US" sz="1050">
                <a:latin typeface="SEB SansSerif" panose="00000500000000000000" pitchFamily="2" charset="0"/>
              </a:rPr>
              <a:t> BECOME MILLIONS</a:t>
            </a:r>
            <a:endParaRPr sz="1050">
              <a:latin typeface="SEB SansSerif" panose="00000500000000000000" pitchFamily="2" charset="0"/>
            </a:endParaRPr>
          </a:p>
        </p:txBody>
      </p:sp>
      <p:sp>
        <p:nvSpPr>
          <p:cNvPr id="9" name="TasksPerYear">
            <a:extLst>
              <a:ext uri="{FF2B5EF4-FFF2-40B4-BE49-F238E27FC236}">
                <a16:creationId xmlns:a16="http://schemas.microsoft.com/office/drawing/2014/main" id="{964361B2-D453-4B2B-A8DE-F722B481FF17}"/>
              </a:ext>
            </a:extLst>
          </p:cNvPr>
          <p:cNvSpPr>
            <a:spLocks noGrp="1"/>
          </p:cNvSpPr>
          <p:nvPr/>
        </p:nvSpPr>
        <p:spPr>
          <a:xfrm>
            <a:off x="4152900" y="1681464"/>
            <a:ext cx="3905250" cy="723900"/>
          </a:xfrm>
          <a:prstGeom prst="rect">
            <a:avLst/>
          </a:prstGeom>
        </p:spPr>
        <p:txBody>
          <a:bodyPr wrap="square" lIns="0" tIns="0" rIns="0" bIns="0" anchor="t">
            <a:noAutofit/>
          </a:bodyPr>
          <a:lstStyle/>
          <a:p>
            <a:pPr algn="ctr">
              <a:defRPr sz="4125">
                <a:solidFill>
                  <a:srgbClr val="F5F7FA"/>
                </a:solidFill>
                <a:latin typeface="Aptos"/>
                <a:ea typeface="Aptos"/>
                <a:cs typeface="Aptos"/>
              </a:defRPr>
            </a:pPr>
            <a:r>
              <a:rPr sz="4125"/>
              <a:t>11,000,000</a:t>
            </a:r>
          </a:p>
        </p:txBody>
      </p:sp>
      <p:sp>
        <p:nvSpPr>
          <p:cNvPr id="10" name="TasksLabel">
            <a:extLst>
              <a:ext uri="{FF2B5EF4-FFF2-40B4-BE49-F238E27FC236}">
                <a16:creationId xmlns:a16="http://schemas.microsoft.com/office/drawing/2014/main" id="{3D3D1A33-D795-43E1-8851-42E39ACD6BA7}"/>
              </a:ext>
            </a:extLst>
          </p:cNvPr>
          <p:cNvSpPr>
            <a:spLocks noGrp="1"/>
          </p:cNvSpPr>
          <p:nvPr/>
        </p:nvSpPr>
        <p:spPr>
          <a:xfrm>
            <a:off x="4533900" y="2424414"/>
            <a:ext cx="3143250" cy="228600"/>
          </a:xfrm>
          <a:prstGeom prst="rect">
            <a:avLst/>
          </a:prstGeom>
        </p:spPr>
        <p:txBody>
          <a:bodyPr wrap="square" lIns="0" tIns="0" rIns="0" bIns="0" anchor="t">
            <a:noAutofit/>
          </a:bodyPr>
          <a:lstStyle/>
          <a:p>
            <a:pPr algn="ctr">
              <a:defRPr sz="1200">
                <a:solidFill>
                  <a:srgbClr val="7C8490"/>
                </a:solidFill>
                <a:latin typeface="Aptos"/>
                <a:ea typeface="Aptos"/>
                <a:cs typeface="Aptos"/>
              </a:defRPr>
            </a:pPr>
            <a:r>
              <a:rPr sz="1200"/>
              <a:t>AI TASKS / YEAR</a:t>
            </a:r>
          </a:p>
        </p:txBody>
      </p:sp>
      <p:sp>
        <p:nvSpPr>
          <p:cNvPr id="11" name="LowSpend">
            <a:extLst>
              <a:ext uri="{FF2B5EF4-FFF2-40B4-BE49-F238E27FC236}">
                <a16:creationId xmlns:a16="http://schemas.microsoft.com/office/drawing/2014/main" id="{5E53569D-5466-4173-9D49-6BA21D3AB73A}"/>
              </a:ext>
            </a:extLst>
          </p:cNvPr>
          <p:cNvSpPr>
            <a:spLocks noGrp="1"/>
          </p:cNvSpPr>
          <p:nvPr/>
        </p:nvSpPr>
        <p:spPr>
          <a:xfrm>
            <a:off x="4095750" y="3395964"/>
            <a:ext cx="1866900" cy="685800"/>
          </a:xfrm>
          <a:prstGeom prst="rect">
            <a:avLst/>
          </a:prstGeom>
        </p:spPr>
        <p:txBody>
          <a:bodyPr wrap="square" lIns="0" tIns="0" rIns="0" bIns="0" anchor="t">
            <a:noAutofit/>
          </a:bodyPr>
          <a:lstStyle/>
          <a:p>
            <a:pPr algn="ctr">
              <a:defRPr sz="3750">
                <a:solidFill>
                  <a:srgbClr val="36E39A"/>
                </a:solidFill>
                <a:latin typeface="Aptos"/>
                <a:ea typeface="Aptos"/>
                <a:cs typeface="Aptos"/>
              </a:defRPr>
            </a:pPr>
            <a:r>
              <a:rPr sz="3750"/>
              <a:t>$1.1M</a:t>
            </a:r>
          </a:p>
        </p:txBody>
      </p:sp>
      <p:sp>
        <p:nvSpPr>
          <p:cNvPr id="12" name="HighSpend">
            <a:extLst>
              <a:ext uri="{FF2B5EF4-FFF2-40B4-BE49-F238E27FC236}">
                <a16:creationId xmlns:a16="http://schemas.microsoft.com/office/drawing/2014/main" id="{2C23E8AF-6C4D-46DD-85A7-BBAFC51A1C6E}"/>
              </a:ext>
            </a:extLst>
          </p:cNvPr>
          <p:cNvSpPr>
            <a:spLocks noGrp="1"/>
          </p:cNvSpPr>
          <p:nvPr/>
        </p:nvSpPr>
        <p:spPr>
          <a:xfrm>
            <a:off x="6172200" y="3395964"/>
            <a:ext cx="1866900" cy="685800"/>
          </a:xfrm>
          <a:prstGeom prst="rect">
            <a:avLst/>
          </a:prstGeom>
        </p:spPr>
        <p:txBody>
          <a:bodyPr wrap="square" lIns="0" tIns="0" rIns="0" bIns="0" anchor="t">
            <a:noAutofit/>
          </a:bodyPr>
          <a:lstStyle/>
          <a:p>
            <a:pPr algn="ctr">
              <a:defRPr sz="3750">
                <a:solidFill>
                  <a:srgbClr val="FF4D5A"/>
                </a:solidFill>
                <a:latin typeface="Aptos"/>
                <a:ea typeface="Aptos"/>
                <a:cs typeface="Aptos"/>
              </a:defRPr>
            </a:pPr>
            <a:r>
              <a:rPr sz="3750"/>
              <a:t>$5.5M</a:t>
            </a:r>
          </a:p>
        </p:txBody>
      </p:sp>
      <p:sp>
        <p:nvSpPr>
          <p:cNvPr id="13" name="LowTask">
            <a:extLst>
              <a:ext uri="{FF2B5EF4-FFF2-40B4-BE49-F238E27FC236}">
                <a16:creationId xmlns:a16="http://schemas.microsoft.com/office/drawing/2014/main" id="{834BC9AC-4CF8-4F38-930C-225BF3B9DC75}"/>
              </a:ext>
            </a:extLst>
          </p:cNvPr>
          <p:cNvSpPr>
            <a:spLocks noGrp="1"/>
          </p:cNvSpPr>
          <p:nvPr/>
        </p:nvSpPr>
        <p:spPr>
          <a:xfrm>
            <a:off x="4286250" y="4119864"/>
            <a:ext cx="1485900" cy="228600"/>
          </a:xfrm>
          <a:prstGeom prst="rect">
            <a:avLst/>
          </a:prstGeom>
        </p:spPr>
        <p:txBody>
          <a:bodyPr wrap="square" lIns="0" tIns="0" rIns="0" bIns="0" anchor="t">
            <a:noAutofit/>
          </a:bodyPr>
          <a:lstStyle/>
          <a:p>
            <a:pPr algn="ctr">
              <a:defRPr sz="1125">
                <a:solidFill>
                  <a:srgbClr val="36E39A"/>
                </a:solidFill>
                <a:latin typeface="Aptos"/>
                <a:ea typeface="Aptos"/>
                <a:cs typeface="Aptos"/>
              </a:defRPr>
            </a:pPr>
            <a:r>
              <a:rPr sz="1125"/>
              <a:t>$0.10 / TASK</a:t>
            </a:r>
          </a:p>
        </p:txBody>
      </p:sp>
      <p:sp>
        <p:nvSpPr>
          <p:cNvPr id="14" name="HighTask">
            <a:extLst>
              <a:ext uri="{FF2B5EF4-FFF2-40B4-BE49-F238E27FC236}">
                <a16:creationId xmlns:a16="http://schemas.microsoft.com/office/drawing/2014/main" id="{0E32B94B-4153-439B-91A6-1F238C758A0B}"/>
              </a:ext>
            </a:extLst>
          </p:cNvPr>
          <p:cNvSpPr>
            <a:spLocks noGrp="1"/>
          </p:cNvSpPr>
          <p:nvPr/>
        </p:nvSpPr>
        <p:spPr>
          <a:xfrm>
            <a:off x="6362700" y="4119864"/>
            <a:ext cx="1485900" cy="228600"/>
          </a:xfrm>
          <a:prstGeom prst="rect">
            <a:avLst/>
          </a:prstGeom>
        </p:spPr>
        <p:txBody>
          <a:bodyPr wrap="square" lIns="0" tIns="0" rIns="0" bIns="0" anchor="t">
            <a:noAutofit/>
          </a:bodyPr>
          <a:lstStyle/>
          <a:p>
            <a:pPr algn="ctr">
              <a:defRPr sz="1125">
                <a:solidFill>
                  <a:srgbClr val="FF4D5A"/>
                </a:solidFill>
                <a:latin typeface="Aptos"/>
                <a:ea typeface="Aptos"/>
                <a:cs typeface="Aptos"/>
              </a:defRPr>
            </a:pPr>
            <a:r>
              <a:rPr sz="1125"/>
              <a:t>$0.50 / TASK</a:t>
            </a:r>
          </a:p>
        </p:txBody>
      </p:sp>
      <p:cxnSp>
        <p:nvCxnSpPr>
          <p:cNvPr id="31" name="SpendDelta"/>
          <p:cNvCxnSpPr/>
          <p:nvPr/>
        </p:nvCxnSpPr>
        <p:spPr>
          <a:xfrm>
            <a:off x="5753100" y="4691365"/>
            <a:ext cx="628650" cy="4763"/>
          </a:xfrm>
          <a:prstGeom prst="straightConnector1">
            <a:avLst/>
          </a:prstGeom>
          <a:ln w="47625">
            <a:solidFill>
              <a:srgbClr val="F5B700"/>
            </a:solidFill>
            <a:prstDash val="solid"/>
          </a:ln>
        </p:spPr>
      </p:cxnSp>
      <p:sp>
        <p:nvSpPr>
          <p:cNvPr id="16" name="FiveTimes">
            <a:extLst>
              <a:ext uri="{FF2B5EF4-FFF2-40B4-BE49-F238E27FC236}">
                <a16:creationId xmlns:a16="http://schemas.microsoft.com/office/drawing/2014/main" id="{C9A3F19E-BA33-4065-BBFA-CE2BD922F589}"/>
              </a:ext>
            </a:extLst>
          </p:cNvPr>
          <p:cNvSpPr>
            <a:spLocks noGrp="1"/>
          </p:cNvSpPr>
          <p:nvPr/>
        </p:nvSpPr>
        <p:spPr>
          <a:xfrm>
            <a:off x="5591175" y="4824714"/>
            <a:ext cx="952500" cy="495300"/>
          </a:xfrm>
          <a:prstGeom prst="rect">
            <a:avLst/>
          </a:prstGeom>
        </p:spPr>
        <p:txBody>
          <a:bodyPr wrap="square" lIns="0" tIns="0" rIns="0" bIns="0" anchor="t">
            <a:noAutofit/>
          </a:bodyPr>
          <a:lstStyle/>
          <a:p>
            <a:pPr algn="ctr">
              <a:defRPr sz="2850">
                <a:solidFill>
                  <a:srgbClr val="F5B700"/>
                </a:solidFill>
                <a:latin typeface="Aptos"/>
                <a:ea typeface="Aptos"/>
                <a:cs typeface="Aptos"/>
              </a:defRPr>
            </a:pPr>
            <a:r>
              <a:rPr sz="2850"/>
              <a:t>5×</a:t>
            </a:r>
          </a:p>
        </p:txBody>
      </p:sp>
    </p:spTree>
    <p:extLst>
      <p:ext uri="{BB962C8B-B14F-4D97-AF65-F5344CB8AC3E}">
        <p14:creationId xmlns:p14="http://schemas.microsoft.com/office/powerpoint/2010/main" val="272668196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cxnSp>
        <p:nvCxnSpPr>
          <p:cNvPr id="6" name="Accent-22">
            <a:extLst>
              <a:ext uri="{FF2B5EF4-FFF2-40B4-BE49-F238E27FC236}">
                <a16:creationId xmlns:a16="http://schemas.microsoft.com/office/drawing/2014/main" id="{B3B6B65E-62B6-4004-6ED4-A0753B9D632D}"/>
              </a:ext>
            </a:extLst>
          </p:cNvPr>
          <p:cNvCxnSpPr/>
          <p:nvPr/>
        </p:nvCxnSpPr>
        <p:spPr>
          <a:xfrm>
            <a:off x="2019300" y="590551"/>
            <a:ext cx="495300" cy="4763"/>
          </a:xfrm>
          <a:prstGeom prst="straightConnector1">
            <a:avLst/>
          </a:prstGeom>
          <a:ln w="38100">
            <a:solidFill>
              <a:srgbClr val="36E39A"/>
            </a:solidFill>
            <a:prstDash val="solid"/>
          </a:ln>
        </p:spPr>
      </p:cxnSp>
      <p:sp>
        <p:nvSpPr>
          <p:cNvPr id="11" name="Section-22">
            <a:extLst>
              <a:ext uri="{FF2B5EF4-FFF2-40B4-BE49-F238E27FC236}">
                <a16:creationId xmlns:a16="http://schemas.microsoft.com/office/drawing/2014/main" id="{D4D66415-E6CE-5C15-39DB-5F652142DF8C}"/>
              </a:ext>
            </a:extLst>
          </p:cNvPr>
          <p:cNvSpPr>
            <a:spLocks noGrp="1"/>
          </p:cNvSpPr>
          <p:nvPr/>
        </p:nvSpPr>
        <p:spPr>
          <a:xfrm>
            <a:off x="2019300" y="742950"/>
            <a:ext cx="2667000" cy="228600"/>
          </a:xfrm>
          <a:prstGeom prst="rect">
            <a:avLst/>
          </a:prstGeom>
        </p:spPr>
        <p:txBody>
          <a:bodyPr wrap="square" lIns="0" tIns="0" rIns="0" bIns="0" anchor="t">
            <a:noAutofit/>
          </a:bodyPr>
          <a:lstStyle/>
          <a:p>
            <a:pPr algn="l">
              <a:defRPr sz="1050">
                <a:solidFill>
                  <a:srgbClr val="36E39A"/>
                </a:solidFill>
                <a:latin typeface="Aptos"/>
                <a:ea typeface="Aptos"/>
                <a:cs typeface="Aptos"/>
              </a:defRPr>
            </a:pPr>
            <a:r>
              <a:rPr lang="en-US" sz="1050">
                <a:latin typeface="SEB SansSerif" panose="00000500000000000000" pitchFamily="2" charset="0"/>
              </a:rPr>
              <a:t>TRACE</a:t>
            </a:r>
            <a:endParaRPr sz="1050">
              <a:latin typeface="SEB SansSerif" panose="00000500000000000000" pitchFamily="2" charset="0"/>
            </a:endParaRPr>
          </a:p>
        </p:txBody>
      </p:sp>
      <p:pic>
        <p:nvPicPr>
          <p:cNvPr id="13" name="Picture 12">
            <a:extLst>
              <a:ext uri="{FF2B5EF4-FFF2-40B4-BE49-F238E27FC236}">
                <a16:creationId xmlns:a16="http://schemas.microsoft.com/office/drawing/2014/main" id="{CDA34432-10BC-C328-1BC3-09B5FE26F58C}"/>
              </a:ext>
            </a:extLst>
          </p:cNvPr>
          <p:cNvPicPr>
            <a:picLocks noChangeAspect="1"/>
          </p:cNvPicPr>
          <p:nvPr/>
        </p:nvPicPr>
        <p:blipFill>
          <a:blip r:embed="rId3"/>
          <a:srcRect t="14166" r="11266" b="5992"/>
          <a:stretch>
            <a:fillRect/>
          </a:stretch>
        </p:blipFill>
        <p:spPr>
          <a:xfrm>
            <a:off x="1928150" y="1382452"/>
            <a:ext cx="7437699" cy="5475549"/>
          </a:xfrm>
          <a:prstGeom prst="rect">
            <a:avLst/>
          </a:prstGeom>
        </p:spPr>
      </p:pic>
    </p:spTree>
    <p:extLst>
      <p:ext uri="{BB962C8B-B14F-4D97-AF65-F5344CB8AC3E}">
        <p14:creationId xmlns:p14="http://schemas.microsoft.com/office/powerpoint/2010/main" val="190976972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cxnSp>
        <p:nvCxnSpPr>
          <p:cNvPr id="10" name="Accent-22"/>
          <p:cNvCxnSpPr/>
          <p:nvPr/>
        </p:nvCxnSpPr>
        <p:spPr>
          <a:xfrm>
            <a:off x="2019300" y="590551"/>
            <a:ext cx="495300" cy="4763"/>
          </a:xfrm>
          <a:prstGeom prst="straightConnector1">
            <a:avLst/>
          </a:prstGeom>
          <a:ln w="38100">
            <a:solidFill>
              <a:srgbClr val="36E39A"/>
            </a:solidFill>
            <a:prstDash val="solid"/>
          </a:ln>
        </p:spPr>
      </p:cxnSp>
      <p:sp>
        <p:nvSpPr>
          <p:cNvPr id="3" name="Section-22">
            <a:extLst>
              <a:ext uri="{FF2B5EF4-FFF2-40B4-BE49-F238E27FC236}">
                <a16:creationId xmlns:a16="http://schemas.microsoft.com/office/drawing/2014/main" id="{94B5C863-D145-42EB-B087-AC44A4525377}"/>
              </a:ext>
            </a:extLst>
          </p:cNvPr>
          <p:cNvSpPr>
            <a:spLocks noGrp="1"/>
          </p:cNvSpPr>
          <p:nvPr/>
        </p:nvSpPr>
        <p:spPr>
          <a:xfrm>
            <a:off x="2019300" y="742950"/>
            <a:ext cx="2667000" cy="228600"/>
          </a:xfrm>
          <a:prstGeom prst="rect">
            <a:avLst/>
          </a:prstGeom>
        </p:spPr>
        <p:txBody>
          <a:bodyPr wrap="square" lIns="0" tIns="0" rIns="0" bIns="0" anchor="t">
            <a:noAutofit/>
          </a:bodyPr>
          <a:lstStyle/>
          <a:p>
            <a:pPr algn="l">
              <a:defRPr sz="1050">
                <a:solidFill>
                  <a:srgbClr val="36E39A"/>
                </a:solidFill>
                <a:latin typeface="Aptos"/>
                <a:ea typeface="Aptos"/>
                <a:cs typeface="Aptos"/>
              </a:defRPr>
            </a:pPr>
            <a:r>
              <a:rPr lang="en-US" sz="1050">
                <a:latin typeface="SEB SansSerif" panose="00000500000000000000" pitchFamily="2" charset="0"/>
              </a:rPr>
              <a:t>TRIM CONTEXT</a:t>
            </a:r>
            <a:endParaRPr sz="1050">
              <a:latin typeface="SEB SansSerif" panose="00000500000000000000" pitchFamily="2" charset="0"/>
            </a:endParaRPr>
          </a:p>
        </p:txBody>
      </p:sp>
      <p:sp>
        <p:nvSpPr>
          <p:cNvPr id="2" name="Doc-0">
            <a:extLst>
              <a:ext uri="{FF2B5EF4-FFF2-40B4-BE49-F238E27FC236}">
                <a16:creationId xmlns:a16="http://schemas.microsoft.com/office/drawing/2014/main" id="{21710BAC-F518-85F1-EC28-921F185E3770}"/>
              </a:ext>
            </a:extLst>
          </p:cNvPr>
          <p:cNvSpPr>
            <a:spLocks noGrp="1"/>
          </p:cNvSpPr>
          <p:nvPr/>
        </p:nvSpPr>
        <p:spPr>
          <a:xfrm>
            <a:off x="4496802" y="2050716"/>
            <a:ext cx="552450" cy="800100"/>
          </a:xfrm>
          <a:prstGeom prst="rect">
            <a:avLst/>
          </a:prstGeom>
          <a:solidFill>
            <a:srgbClr val="242A31"/>
          </a:solidFill>
          <a:ln w="11430">
            <a:solidFill>
              <a:srgbClr val="7C8490"/>
            </a:solidFill>
            <a:prstDash val="solid"/>
          </a:ln>
        </p:spPr>
        <p:txBody>
          <a:bodyPr/>
          <a:lstStyle/>
          <a:p>
            <a:endParaRPr lang="en-US"/>
          </a:p>
        </p:txBody>
      </p:sp>
      <p:cxnSp>
        <p:nvCxnSpPr>
          <p:cNvPr id="4" name="DocLine-0">
            <a:extLst>
              <a:ext uri="{FF2B5EF4-FFF2-40B4-BE49-F238E27FC236}">
                <a16:creationId xmlns:a16="http://schemas.microsoft.com/office/drawing/2014/main" id="{38F6EAFB-0F9B-79D6-256D-8D4F5AEBBCDF}"/>
              </a:ext>
            </a:extLst>
          </p:cNvPr>
          <p:cNvCxnSpPr/>
          <p:nvPr/>
        </p:nvCxnSpPr>
        <p:spPr>
          <a:xfrm>
            <a:off x="4592052" y="2241217"/>
            <a:ext cx="361950" cy="4763"/>
          </a:xfrm>
          <a:prstGeom prst="straightConnector1">
            <a:avLst/>
          </a:prstGeom>
          <a:ln w="19050">
            <a:solidFill>
              <a:srgbClr val="7C8490"/>
            </a:solidFill>
            <a:prstDash val="solid"/>
          </a:ln>
        </p:spPr>
      </p:cxnSp>
      <p:cxnSp>
        <p:nvCxnSpPr>
          <p:cNvPr id="5" name="DocLine2-0">
            <a:extLst>
              <a:ext uri="{FF2B5EF4-FFF2-40B4-BE49-F238E27FC236}">
                <a16:creationId xmlns:a16="http://schemas.microsoft.com/office/drawing/2014/main" id="{A94A8AAF-A3F1-6FDB-C137-FAF3320440B5}"/>
              </a:ext>
            </a:extLst>
          </p:cNvPr>
          <p:cNvCxnSpPr/>
          <p:nvPr/>
        </p:nvCxnSpPr>
        <p:spPr>
          <a:xfrm>
            <a:off x="4592052" y="2393617"/>
            <a:ext cx="266700" cy="4763"/>
          </a:xfrm>
          <a:prstGeom prst="straightConnector1">
            <a:avLst/>
          </a:prstGeom>
          <a:ln w="19050">
            <a:solidFill>
              <a:srgbClr val="7C8490"/>
            </a:solidFill>
            <a:prstDash val="solid"/>
          </a:ln>
        </p:spPr>
      </p:cxnSp>
      <p:sp>
        <p:nvSpPr>
          <p:cNvPr id="6" name="Doc-1">
            <a:extLst>
              <a:ext uri="{FF2B5EF4-FFF2-40B4-BE49-F238E27FC236}">
                <a16:creationId xmlns:a16="http://schemas.microsoft.com/office/drawing/2014/main" id="{8E738319-57D1-44EF-EB90-F9035EEE325E}"/>
              </a:ext>
            </a:extLst>
          </p:cNvPr>
          <p:cNvSpPr>
            <a:spLocks noGrp="1"/>
          </p:cNvSpPr>
          <p:nvPr/>
        </p:nvSpPr>
        <p:spPr>
          <a:xfrm>
            <a:off x="5239752" y="2050716"/>
            <a:ext cx="552450" cy="800100"/>
          </a:xfrm>
          <a:prstGeom prst="rect">
            <a:avLst/>
          </a:prstGeom>
          <a:solidFill>
            <a:srgbClr val="242A31"/>
          </a:solidFill>
          <a:ln w="11430">
            <a:solidFill>
              <a:srgbClr val="7C8490"/>
            </a:solidFill>
            <a:prstDash val="solid"/>
          </a:ln>
        </p:spPr>
        <p:txBody>
          <a:bodyPr/>
          <a:lstStyle/>
          <a:p>
            <a:endParaRPr lang="en-US"/>
          </a:p>
        </p:txBody>
      </p:sp>
      <p:cxnSp>
        <p:nvCxnSpPr>
          <p:cNvPr id="7" name="DocLine-1">
            <a:extLst>
              <a:ext uri="{FF2B5EF4-FFF2-40B4-BE49-F238E27FC236}">
                <a16:creationId xmlns:a16="http://schemas.microsoft.com/office/drawing/2014/main" id="{2E7EB25B-646E-45C7-FEC1-31AF44A2A105}"/>
              </a:ext>
            </a:extLst>
          </p:cNvPr>
          <p:cNvCxnSpPr/>
          <p:nvPr/>
        </p:nvCxnSpPr>
        <p:spPr>
          <a:xfrm>
            <a:off x="5335002" y="2241217"/>
            <a:ext cx="361950" cy="4763"/>
          </a:xfrm>
          <a:prstGeom prst="straightConnector1">
            <a:avLst/>
          </a:prstGeom>
          <a:ln w="19050">
            <a:solidFill>
              <a:srgbClr val="7C8490"/>
            </a:solidFill>
            <a:prstDash val="solid"/>
          </a:ln>
        </p:spPr>
      </p:cxnSp>
      <p:cxnSp>
        <p:nvCxnSpPr>
          <p:cNvPr id="8" name="DocLine2-1">
            <a:extLst>
              <a:ext uri="{FF2B5EF4-FFF2-40B4-BE49-F238E27FC236}">
                <a16:creationId xmlns:a16="http://schemas.microsoft.com/office/drawing/2014/main" id="{1928C868-93CA-EEF0-7B26-8CD0B7F2801B}"/>
              </a:ext>
            </a:extLst>
          </p:cNvPr>
          <p:cNvCxnSpPr/>
          <p:nvPr/>
        </p:nvCxnSpPr>
        <p:spPr>
          <a:xfrm>
            <a:off x="5335002" y="2393617"/>
            <a:ext cx="266700" cy="4763"/>
          </a:xfrm>
          <a:prstGeom prst="straightConnector1">
            <a:avLst/>
          </a:prstGeom>
          <a:ln w="19050">
            <a:solidFill>
              <a:srgbClr val="7C8490"/>
            </a:solidFill>
            <a:prstDash val="solid"/>
          </a:ln>
        </p:spPr>
      </p:cxnSp>
      <p:sp>
        <p:nvSpPr>
          <p:cNvPr id="9" name="Doc-2">
            <a:extLst>
              <a:ext uri="{FF2B5EF4-FFF2-40B4-BE49-F238E27FC236}">
                <a16:creationId xmlns:a16="http://schemas.microsoft.com/office/drawing/2014/main" id="{67A3FB05-BB5A-7E40-39A5-D3BB20A3B575}"/>
              </a:ext>
            </a:extLst>
          </p:cNvPr>
          <p:cNvSpPr>
            <a:spLocks noGrp="1"/>
          </p:cNvSpPr>
          <p:nvPr/>
        </p:nvSpPr>
        <p:spPr>
          <a:xfrm>
            <a:off x="5982702" y="2050716"/>
            <a:ext cx="552450" cy="800100"/>
          </a:xfrm>
          <a:prstGeom prst="rect">
            <a:avLst/>
          </a:prstGeom>
          <a:solidFill>
            <a:srgbClr val="242A31"/>
          </a:solidFill>
          <a:ln w="11430">
            <a:solidFill>
              <a:srgbClr val="7C8490"/>
            </a:solidFill>
            <a:prstDash val="solid"/>
          </a:ln>
        </p:spPr>
        <p:txBody>
          <a:bodyPr/>
          <a:lstStyle/>
          <a:p>
            <a:endParaRPr lang="en-US"/>
          </a:p>
        </p:txBody>
      </p:sp>
      <p:cxnSp>
        <p:nvCxnSpPr>
          <p:cNvPr id="11" name="DocLine-2">
            <a:extLst>
              <a:ext uri="{FF2B5EF4-FFF2-40B4-BE49-F238E27FC236}">
                <a16:creationId xmlns:a16="http://schemas.microsoft.com/office/drawing/2014/main" id="{7CFB398B-9572-8CB1-5E7E-377AAD711C1B}"/>
              </a:ext>
            </a:extLst>
          </p:cNvPr>
          <p:cNvCxnSpPr/>
          <p:nvPr/>
        </p:nvCxnSpPr>
        <p:spPr>
          <a:xfrm>
            <a:off x="6077952" y="2241217"/>
            <a:ext cx="361950" cy="4763"/>
          </a:xfrm>
          <a:prstGeom prst="straightConnector1">
            <a:avLst/>
          </a:prstGeom>
          <a:ln w="19050">
            <a:solidFill>
              <a:srgbClr val="7C8490"/>
            </a:solidFill>
            <a:prstDash val="solid"/>
          </a:ln>
        </p:spPr>
      </p:cxnSp>
      <p:cxnSp>
        <p:nvCxnSpPr>
          <p:cNvPr id="12" name="DocLine2-2">
            <a:extLst>
              <a:ext uri="{FF2B5EF4-FFF2-40B4-BE49-F238E27FC236}">
                <a16:creationId xmlns:a16="http://schemas.microsoft.com/office/drawing/2014/main" id="{8853F96E-7DCC-3544-1822-26CAF2A60FE2}"/>
              </a:ext>
            </a:extLst>
          </p:cNvPr>
          <p:cNvCxnSpPr/>
          <p:nvPr/>
        </p:nvCxnSpPr>
        <p:spPr>
          <a:xfrm>
            <a:off x="6077952" y="2393617"/>
            <a:ext cx="266700" cy="4763"/>
          </a:xfrm>
          <a:prstGeom prst="straightConnector1">
            <a:avLst/>
          </a:prstGeom>
          <a:ln w="19050">
            <a:solidFill>
              <a:srgbClr val="7C8490"/>
            </a:solidFill>
            <a:prstDash val="solid"/>
          </a:ln>
        </p:spPr>
      </p:cxnSp>
      <p:sp>
        <p:nvSpPr>
          <p:cNvPr id="13" name="Doc-3">
            <a:extLst>
              <a:ext uri="{FF2B5EF4-FFF2-40B4-BE49-F238E27FC236}">
                <a16:creationId xmlns:a16="http://schemas.microsoft.com/office/drawing/2014/main" id="{423B5F1E-0794-618B-2DEA-856D373E0301}"/>
              </a:ext>
            </a:extLst>
          </p:cNvPr>
          <p:cNvSpPr>
            <a:spLocks noGrp="1"/>
          </p:cNvSpPr>
          <p:nvPr/>
        </p:nvSpPr>
        <p:spPr>
          <a:xfrm>
            <a:off x="6725652" y="2050716"/>
            <a:ext cx="552450" cy="800100"/>
          </a:xfrm>
          <a:prstGeom prst="rect">
            <a:avLst/>
          </a:prstGeom>
          <a:solidFill>
            <a:srgbClr val="242A31"/>
          </a:solidFill>
          <a:ln w="11430">
            <a:solidFill>
              <a:srgbClr val="7C8490"/>
            </a:solidFill>
            <a:prstDash val="solid"/>
          </a:ln>
        </p:spPr>
        <p:txBody>
          <a:bodyPr/>
          <a:lstStyle/>
          <a:p>
            <a:endParaRPr lang="en-US"/>
          </a:p>
        </p:txBody>
      </p:sp>
      <p:cxnSp>
        <p:nvCxnSpPr>
          <p:cNvPr id="14" name="DocLine-3">
            <a:extLst>
              <a:ext uri="{FF2B5EF4-FFF2-40B4-BE49-F238E27FC236}">
                <a16:creationId xmlns:a16="http://schemas.microsoft.com/office/drawing/2014/main" id="{5FBD0F30-8782-C2C5-7A8B-18691DF1F98C}"/>
              </a:ext>
            </a:extLst>
          </p:cNvPr>
          <p:cNvCxnSpPr/>
          <p:nvPr/>
        </p:nvCxnSpPr>
        <p:spPr>
          <a:xfrm>
            <a:off x="6820902" y="2241217"/>
            <a:ext cx="361950" cy="4763"/>
          </a:xfrm>
          <a:prstGeom prst="straightConnector1">
            <a:avLst/>
          </a:prstGeom>
          <a:ln w="19050">
            <a:solidFill>
              <a:srgbClr val="7C8490"/>
            </a:solidFill>
            <a:prstDash val="solid"/>
          </a:ln>
        </p:spPr>
      </p:cxnSp>
      <p:cxnSp>
        <p:nvCxnSpPr>
          <p:cNvPr id="15" name="DocLine2-3">
            <a:extLst>
              <a:ext uri="{FF2B5EF4-FFF2-40B4-BE49-F238E27FC236}">
                <a16:creationId xmlns:a16="http://schemas.microsoft.com/office/drawing/2014/main" id="{1C912E45-5847-F152-0CCC-7CC0C86FFA94}"/>
              </a:ext>
            </a:extLst>
          </p:cNvPr>
          <p:cNvCxnSpPr/>
          <p:nvPr/>
        </p:nvCxnSpPr>
        <p:spPr>
          <a:xfrm>
            <a:off x="6820902" y="2393617"/>
            <a:ext cx="266700" cy="4763"/>
          </a:xfrm>
          <a:prstGeom prst="straightConnector1">
            <a:avLst/>
          </a:prstGeom>
          <a:ln w="19050">
            <a:solidFill>
              <a:srgbClr val="7C8490"/>
            </a:solidFill>
            <a:prstDash val="solid"/>
          </a:ln>
        </p:spPr>
      </p:cxnSp>
      <p:sp>
        <p:nvSpPr>
          <p:cNvPr id="16" name="Doc-4">
            <a:extLst>
              <a:ext uri="{FF2B5EF4-FFF2-40B4-BE49-F238E27FC236}">
                <a16:creationId xmlns:a16="http://schemas.microsoft.com/office/drawing/2014/main" id="{4260E51C-5C51-39E9-099E-D468C42F89CD}"/>
              </a:ext>
            </a:extLst>
          </p:cNvPr>
          <p:cNvSpPr>
            <a:spLocks noGrp="1"/>
          </p:cNvSpPr>
          <p:nvPr/>
        </p:nvSpPr>
        <p:spPr>
          <a:xfrm>
            <a:off x="7468602" y="2050716"/>
            <a:ext cx="552450" cy="800100"/>
          </a:xfrm>
          <a:prstGeom prst="rect">
            <a:avLst/>
          </a:prstGeom>
          <a:solidFill>
            <a:srgbClr val="242A31"/>
          </a:solidFill>
          <a:ln w="11430">
            <a:solidFill>
              <a:srgbClr val="7C8490"/>
            </a:solidFill>
            <a:prstDash val="solid"/>
          </a:ln>
        </p:spPr>
        <p:txBody>
          <a:bodyPr/>
          <a:lstStyle/>
          <a:p>
            <a:endParaRPr lang="en-US"/>
          </a:p>
        </p:txBody>
      </p:sp>
      <p:cxnSp>
        <p:nvCxnSpPr>
          <p:cNvPr id="17" name="DocLine-4">
            <a:extLst>
              <a:ext uri="{FF2B5EF4-FFF2-40B4-BE49-F238E27FC236}">
                <a16:creationId xmlns:a16="http://schemas.microsoft.com/office/drawing/2014/main" id="{3B57E57E-188B-8E41-6494-1CC0B44E4A3C}"/>
              </a:ext>
            </a:extLst>
          </p:cNvPr>
          <p:cNvCxnSpPr/>
          <p:nvPr/>
        </p:nvCxnSpPr>
        <p:spPr>
          <a:xfrm>
            <a:off x="7563852" y="2241217"/>
            <a:ext cx="361950" cy="4763"/>
          </a:xfrm>
          <a:prstGeom prst="straightConnector1">
            <a:avLst/>
          </a:prstGeom>
          <a:ln w="19050">
            <a:solidFill>
              <a:srgbClr val="7C8490"/>
            </a:solidFill>
            <a:prstDash val="solid"/>
          </a:ln>
        </p:spPr>
      </p:cxnSp>
      <p:cxnSp>
        <p:nvCxnSpPr>
          <p:cNvPr id="18" name="DocLine2-4">
            <a:extLst>
              <a:ext uri="{FF2B5EF4-FFF2-40B4-BE49-F238E27FC236}">
                <a16:creationId xmlns:a16="http://schemas.microsoft.com/office/drawing/2014/main" id="{71A4ABE0-FEF9-647E-6CD3-F921CA547CD9}"/>
              </a:ext>
            </a:extLst>
          </p:cNvPr>
          <p:cNvCxnSpPr/>
          <p:nvPr/>
        </p:nvCxnSpPr>
        <p:spPr>
          <a:xfrm>
            <a:off x="7563852" y="2393617"/>
            <a:ext cx="266700" cy="4763"/>
          </a:xfrm>
          <a:prstGeom prst="straightConnector1">
            <a:avLst/>
          </a:prstGeom>
          <a:ln w="19050">
            <a:solidFill>
              <a:srgbClr val="7C8490"/>
            </a:solidFill>
            <a:prstDash val="solid"/>
          </a:ln>
        </p:spPr>
      </p:cxnSp>
      <p:sp>
        <p:nvSpPr>
          <p:cNvPr id="19" name="Doc-5">
            <a:extLst>
              <a:ext uri="{FF2B5EF4-FFF2-40B4-BE49-F238E27FC236}">
                <a16:creationId xmlns:a16="http://schemas.microsoft.com/office/drawing/2014/main" id="{15ED150D-AB43-50E8-E9EB-089B8C60C7AA}"/>
              </a:ext>
            </a:extLst>
          </p:cNvPr>
          <p:cNvSpPr>
            <a:spLocks noGrp="1"/>
          </p:cNvSpPr>
          <p:nvPr/>
        </p:nvSpPr>
        <p:spPr>
          <a:xfrm>
            <a:off x="4496802" y="3174666"/>
            <a:ext cx="552450" cy="800100"/>
          </a:xfrm>
          <a:prstGeom prst="rect">
            <a:avLst/>
          </a:prstGeom>
          <a:solidFill>
            <a:srgbClr val="242A31"/>
          </a:solidFill>
          <a:ln w="11430">
            <a:solidFill>
              <a:srgbClr val="7C8490"/>
            </a:solidFill>
            <a:prstDash val="solid"/>
          </a:ln>
        </p:spPr>
        <p:txBody>
          <a:bodyPr/>
          <a:lstStyle/>
          <a:p>
            <a:endParaRPr lang="en-US"/>
          </a:p>
        </p:txBody>
      </p:sp>
      <p:cxnSp>
        <p:nvCxnSpPr>
          <p:cNvPr id="20" name="DocLine-5">
            <a:extLst>
              <a:ext uri="{FF2B5EF4-FFF2-40B4-BE49-F238E27FC236}">
                <a16:creationId xmlns:a16="http://schemas.microsoft.com/office/drawing/2014/main" id="{E3C5BA95-399E-B54F-30E0-E17B33027B9C}"/>
              </a:ext>
            </a:extLst>
          </p:cNvPr>
          <p:cNvCxnSpPr/>
          <p:nvPr/>
        </p:nvCxnSpPr>
        <p:spPr>
          <a:xfrm>
            <a:off x="4592052" y="3365167"/>
            <a:ext cx="361950" cy="4763"/>
          </a:xfrm>
          <a:prstGeom prst="straightConnector1">
            <a:avLst/>
          </a:prstGeom>
          <a:ln w="19050">
            <a:solidFill>
              <a:srgbClr val="7C8490"/>
            </a:solidFill>
            <a:prstDash val="solid"/>
          </a:ln>
        </p:spPr>
      </p:cxnSp>
      <p:cxnSp>
        <p:nvCxnSpPr>
          <p:cNvPr id="21" name="DocLine2-5">
            <a:extLst>
              <a:ext uri="{FF2B5EF4-FFF2-40B4-BE49-F238E27FC236}">
                <a16:creationId xmlns:a16="http://schemas.microsoft.com/office/drawing/2014/main" id="{325B6F81-508A-2838-53D4-9902AA62D0F5}"/>
              </a:ext>
            </a:extLst>
          </p:cNvPr>
          <p:cNvCxnSpPr/>
          <p:nvPr/>
        </p:nvCxnSpPr>
        <p:spPr>
          <a:xfrm>
            <a:off x="4592052" y="3517567"/>
            <a:ext cx="266700" cy="4763"/>
          </a:xfrm>
          <a:prstGeom prst="straightConnector1">
            <a:avLst/>
          </a:prstGeom>
          <a:ln w="19050">
            <a:solidFill>
              <a:srgbClr val="7C8490"/>
            </a:solidFill>
            <a:prstDash val="solid"/>
          </a:ln>
        </p:spPr>
      </p:cxnSp>
      <p:sp>
        <p:nvSpPr>
          <p:cNvPr id="22" name="Doc-6">
            <a:extLst>
              <a:ext uri="{FF2B5EF4-FFF2-40B4-BE49-F238E27FC236}">
                <a16:creationId xmlns:a16="http://schemas.microsoft.com/office/drawing/2014/main" id="{1F208DC9-C1EF-940C-8FF4-632DD87A82DE}"/>
              </a:ext>
            </a:extLst>
          </p:cNvPr>
          <p:cNvSpPr>
            <a:spLocks noGrp="1"/>
          </p:cNvSpPr>
          <p:nvPr/>
        </p:nvSpPr>
        <p:spPr>
          <a:xfrm>
            <a:off x="5239752" y="3174666"/>
            <a:ext cx="552450" cy="800100"/>
          </a:xfrm>
          <a:prstGeom prst="rect">
            <a:avLst/>
          </a:prstGeom>
          <a:solidFill>
            <a:srgbClr val="FF4D5A"/>
          </a:solidFill>
          <a:ln w="0">
            <a:solidFill>
              <a:srgbClr val="FF4D5A"/>
            </a:solidFill>
            <a:prstDash val="solid"/>
          </a:ln>
        </p:spPr>
        <p:txBody>
          <a:bodyPr/>
          <a:lstStyle/>
          <a:p>
            <a:endParaRPr lang="en-US"/>
          </a:p>
        </p:txBody>
      </p:sp>
      <p:cxnSp>
        <p:nvCxnSpPr>
          <p:cNvPr id="23" name="DocLine-6">
            <a:extLst>
              <a:ext uri="{FF2B5EF4-FFF2-40B4-BE49-F238E27FC236}">
                <a16:creationId xmlns:a16="http://schemas.microsoft.com/office/drawing/2014/main" id="{C96943CD-B0A6-4A0E-3A95-DDB9386D18EB}"/>
              </a:ext>
            </a:extLst>
          </p:cNvPr>
          <p:cNvCxnSpPr/>
          <p:nvPr/>
        </p:nvCxnSpPr>
        <p:spPr>
          <a:xfrm>
            <a:off x="5335002" y="3365167"/>
            <a:ext cx="361950" cy="4763"/>
          </a:xfrm>
          <a:prstGeom prst="straightConnector1">
            <a:avLst/>
          </a:prstGeom>
          <a:ln w="19050">
            <a:solidFill>
              <a:srgbClr val="000000"/>
            </a:solidFill>
            <a:prstDash val="solid"/>
          </a:ln>
        </p:spPr>
      </p:cxnSp>
      <p:cxnSp>
        <p:nvCxnSpPr>
          <p:cNvPr id="24" name="DocLine2-6">
            <a:extLst>
              <a:ext uri="{FF2B5EF4-FFF2-40B4-BE49-F238E27FC236}">
                <a16:creationId xmlns:a16="http://schemas.microsoft.com/office/drawing/2014/main" id="{BCE11623-1F25-FD7F-1CD8-23D675213AB8}"/>
              </a:ext>
            </a:extLst>
          </p:cNvPr>
          <p:cNvCxnSpPr/>
          <p:nvPr/>
        </p:nvCxnSpPr>
        <p:spPr>
          <a:xfrm>
            <a:off x="5335002" y="3517567"/>
            <a:ext cx="266700" cy="4763"/>
          </a:xfrm>
          <a:prstGeom prst="straightConnector1">
            <a:avLst/>
          </a:prstGeom>
          <a:ln w="19050">
            <a:solidFill>
              <a:srgbClr val="000000"/>
            </a:solidFill>
            <a:prstDash val="solid"/>
          </a:ln>
        </p:spPr>
      </p:cxnSp>
      <p:sp>
        <p:nvSpPr>
          <p:cNvPr id="25" name="Doc-7">
            <a:extLst>
              <a:ext uri="{FF2B5EF4-FFF2-40B4-BE49-F238E27FC236}">
                <a16:creationId xmlns:a16="http://schemas.microsoft.com/office/drawing/2014/main" id="{5D858D81-F466-4E14-EB36-24C1A21E7174}"/>
              </a:ext>
            </a:extLst>
          </p:cNvPr>
          <p:cNvSpPr>
            <a:spLocks noGrp="1"/>
          </p:cNvSpPr>
          <p:nvPr/>
        </p:nvSpPr>
        <p:spPr>
          <a:xfrm>
            <a:off x="5982702" y="3174666"/>
            <a:ext cx="552450" cy="800100"/>
          </a:xfrm>
          <a:prstGeom prst="rect">
            <a:avLst/>
          </a:prstGeom>
          <a:solidFill>
            <a:srgbClr val="242A31"/>
          </a:solidFill>
          <a:ln w="11430">
            <a:solidFill>
              <a:srgbClr val="7C8490"/>
            </a:solidFill>
            <a:prstDash val="solid"/>
          </a:ln>
        </p:spPr>
        <p:txBody>
          <a:bodyPr/>
          <a:lstStyle/>
          <a:p>
            <a:endParaRPr lang="en-US"/>
          </a:p>
        </p:txBody>
      </p:sp>
      <p:cxnSp>
        <p:nvCxnSpPr>
          <p:cNvPr id="26" name="DocLine-7">
            <a:extLst>
              <a:ext uri="{FF2B5EF4-FFF2-40B4-BE49-F238E27FC236}">
                <a16:creationId xmlns:a16="http://schemas.microsoft.com/office/drawing/2014/main" id="{D2833B46-F14A-7A23-B165-FA45FD8C6903}"/>
              </a:ext>
            </a:extLst>
          </p:cNvPr>
          <p:cNvCxnSpPr/>
          <p:nvPr/>
        </p:nvCxnSpPr>
        <p:spPr>
          <a:xfrm>
            <a:off x="6077952" y="3365167"/>
            <a:ext cx="361950" cy="4763"/>
          </a:xfrm>
          <a:prstGeom prst="straightConnector1">
            <a:avLst/>
          </a:prstGeom>
          <a:ln w="19050">
            <a:solidFill>
              <a:srgbClr val="7C8490"/>
            </a:solidFill>
            <a:prstDash val="solid"/>
          </a:ln>
        </p:spPr>
      </p:cxnSp>
      <p:cxnSp>
        <p:nvCxnSpPr>
          <p:cNvPr id="27" name="DocLine2-7">
            <a:extLst>
              <a:ext uri="{FF2B5EF4-FFF2-40B4-BE49-F238E27FC236}">
                <a16:creationId xmlns:a16="http://schemas.microsoft.com/office/drawing/2014/main" id="{94D97C0E-8991-5C6B-2AAB-64251DABA306}"/>
              </a:ext>
            </a:extLst>
          </p:cNvPr>
          <p:cNvCxnSpPr/>
          <p:nvPr/>
        </p:nvCxnSpPr>
        <p:spPr>
          <a:xfrm>
            <a:off x="6077952" y="3517567"/>
            <a:ext cx="266700" cy="4763"/>
          </a:xfrm>
          <a:prstGeom prst="straightConnector1">
            <a:avLst/>
          </a:prstGeom>
          <a:ln w="19050">
            <a:solidFill>
              <a:srgbClr val="7C8490"/>
            </a:solidFill>
            <a:prstDash val="solid"/>
          </a:ln>
        </p:spPr>
      </p:cxnSp>
      <p:sp>
        <p:nvSpPr>
          <p:cNvPr id="28" name="Doc-8">
            <a:extLst>
              <a:ext uri="{FF2B5EF4-FFF2-40B4-BE49-F238E27FC236}">
                <a16:creationId xmlns:a16="http://schemas.microsoft.com/office/drawing/2014/main" id="{76C4ABBC-27C5-B170-3F29-D17EE27C386E}"/>
              </a:ext>
            </a:extLst>
          </p:cNvPr>
          <p:cNvSpPr>
            <a:spLocks noGrp="1"/>
          </p:cNvSpPr>
          <p:nvPr/>
        </p:nvSpPr>
        <p:spPr>
          <a:xfrm>
            <a:off x="6725652" y="3174666"/>
            <a:ext cx="552450" cy="800100"/>
          </a:xfrm>
          <a:prstGeom prst="rect">
            <a:avLst/>
          </a:prstGeom>
          <a:solidFill>
            <a:srgbClr val="242A31"/>
          </a:solidFill>
          <a:ln w="11430">
            <a:solidFill>
              <a:srgbClr val="7C8490"/>
            </a:solidFill>
            <a:prstDash val="solid"/>
          </a:ln>
        </p:spPr>
        <p:txBody>
          <a:bodyPr/>
          <a:lstStyle/>
          <a:p>
            <a:endParaRPr lang="en-US"/>
          </a:p>
        </p:txBody>
      </p:sp>
      <p:cxnSp>
        <p:nvCxnSpPr>
          <p:cNvPr id="29" name="DocLine-8">
            <a:extLst>
              <a:ext uri="{FF2B5EF4-FFF2-40B4-BE49-F238E27FC236}">
                <a16:creationId xmlns:a16="http://schemas.microsoft.com/office/drawing/2014/main" id="{13E8FE04-E73D-8052-5B91-384DDB369DEE}"/>
              </a:ext>
            </a:extLst>
          </p:cNvPr>
          <p:cNvCxnSpPr/>
          <p:nvPr/>
        </p:nvCxnSpPr>
        <p:spPr>
          <a:xfrm>
            <a:off x="6820902" y="3365167"/>
            <a:ext cx="361950" cy="4763"/>
          </a:xfrm>
          <a:prstGeom prst="straightConnector1">
            <a:avLst/>
          </a:prstGeom>
          <a:ln w="19050">
            <a:solidFill>
              <a:srgbClr val="7C8490"/>
            </a:solidFill>
            <a:prstDash val="solid"/>
          </a:ln>
        </p:spPr>
      </p:cxnSp>
      <p:cxnSp>
        <p:nvCxnSpPr>
          <p:cNvPr id="30" name="DocLine2-8">
            <a:extLst>
              <a:ext uri="{FF2B5EF4-FFF2-40B4-BE49-F238E27FC236}">
                <a16:creationId xmlns:a16="http://schemas.microsoft.com/office/drawing/2014/main" id="{944BBE85-91A1-B7EE-675E-18A5FA352737}"/>
              </a:ext>
            </a:extLst>
          </p:cNvPr>
          <p:cNvCxnSpPr/>
          <p:nvPr/>
        </p:nvCxnSpPr>
        <p:spPr>
          <a:xfrm>
            <a:off x="6820902" y="3517567"/>
            <a:ext cx="266700" cy="4763"/>
          </a:xfrm>
          <a:prstGeom prst="straightConnector1">
            <a:avLst/>
          </a:prstGeom>
          <a:ln w="19050">
            <a:solidFill>
              <a:srgbClr val="7C8490"/>
            </a:solidFill>
            <a:prstDash val="solid"/>
          </a:ln>
        </p:spPr>
      </p:cxnSp>
      <p:sp>
        <p:nvSpPr>
          <p:cNvPr id="31" name="Doc-9">
            <a:extLst>
              <a:ext uri="{FF2B5EF4-FFF2-40B4-BE49-F238E27FC236}">
                <a16:creationId xmlns:a16="http://schemas.microsoft.com/office/drawing/2014/main" id="{4A0EA439-F2F7-0BEB-6EEA-ECFAC8D5683D}"/>
              </a:ext>
            </a:extLst>
          </p:cNvPr>
          <p:cNvSpPr>
            <a:spLocks noGrp="1"/>
          </p:cNvSpPr>
          <p:nvPr/>
        </p:nvSpPr>
        <p:spPr>
          <a:xfrm>
            <a:off x="7468602" y="3174666"/>
            <a:ext cx="552450" cy="800100"/>
          </a:xfrm>
          <a:prstGeom prst="rect">
            <a:avLst/>
          </a:prstGeom>
          <a:solidFill>
            <a:srgbClr val="242A31"/>
          </a:solidFill>
          <a:ln w="11430">
            <a:solidFill>
              <a:srgbClr val="7C8490"/>
            </a:solidFill>
            <a:prstDash val="solid"/>
          </a:ln>
        </p:spPr>
        <p:txBody>
          <a:bodyPr/>
          <a:lstStyle/>
          <a:p>
            <a:endParaRPr lang="en-US"/>
          </a:p>
        </p:txBody>
      </p:sp>
      <p:cxnSp>
        <p:nvCxnSpPr>
          <p:cNvPr id="32" name="DocLine-9">
            <a:extLst>
              <a:ext uri="{FF2B5EF4-FFF2-40B4-BE49-F238E27FC236}">
                <a16:creationId xmlns:a16="http://schemas.microsoft.com/office/drawing/2014/main" id="{C696371C-35E7-CC84-9A7A-CD523EB0BEA7}"/>
              </a:ext>
            </a:extLst>
          </p:cNvPr>
          <p:cNvCxnSpPr/>
          <p:nvPr/>
        </p:nvCxnSpPr>
        <p:spPr>
          <a:xfrm>
            <a:off x="7563852" y="3365167"/>
            <a:ext cx="361950" cy="4763"/>
          </a:xfrm>
          <a:prstGeom prst="straightConnector1">
            <a:avLst/>
          </a:prstGeom>
          <a:ln w="19050">
            <a:solidFill>
              <a:srgbClr val="7C8490"/>
            </a:solidFill>
            <a:prstDash val="solid"/>
          </a:ln>
        </p:spPr>
      </p:cxnSp>
      <p:cxnSp>
        <p:nvCxnSpPr>
          <p:cNvPr id="33" name="DocLine2-9">
            <a:extLst>
              <a:ext uri="{FF2B5EF4-FFF2-40B4-BE49-F238E27FC236}">
                <a16:creationId xmlns:a16="http://schemas.microsoft.com/office/drawing/2014/main" id="{0314C1B5-FB83-7876-ADED-AEF5CC8ADA26}"/>
              </a:ext>
            </a:extLst>
          </p:cNvPr>
          <p:cNvCxnSpPr/>
          <p:nvPr/>
        </p:nvCxnSpPr>
        <p:spPr>
          <a:xfrm>
            <a:off x="7563852" y="3517567"/>
            <a:ext cx="266700" cy="4763"/>
          </a:xfrm>
          <a:prstGeom prst="straightConnector1">
            <a:avLst/>
          </a:prstGeom>
          <a:ln w="19050">
            <a:solidFill>
              <a:srgbClr val="7C8490"/>
            </a:solidFill>
            <a:prstDash val="solid"/>
          </a:ln>
        </p:spPr>
      </p:cxnSp>
      <p:sp>
        <p:nvSpPr>
          <p:cNvPr id="34" name="Doc-10">
            <a:extLst>
              <a:ext uri="{FF2B5EF4-FFF2-40B4-BE49-F238E27FC236}">
                <a16:creationId xmlns:a16="http://schemas.microsoft.com/office/drawing/2014/main" id="{DF18D323-755C-62F8-633C-EACC360CAD18}"/>
              </a:ext>
            </a:extLst>
          </p:cNvPr>
          <p:cNvSpPr>
            <a:spLocks noGrp="1"/>
          </p:cNvSpPr>
          <p:nvPr/>
        </p:nvSpPr>
        <p:spPr>
          <a:xfrm>
            <a:off x="4496802" y="4298616"/>
            <a:ext cx="552450" cy="800100"/>
          </a:xfrm>
          <a:prstGeom prst="rect">
            <a:avLst/>
          </a:prstGeom>
          <a:solidFill>
            <a:srgbClr val="242A31"/>
          </a:solidFill>
          <a:ln w="11430">
            <a:solidFill>
              <a:srgbClr val="7C8490"/>
            </a:solidFill>
            <a:prstDash val="solid"/>
          </a:ln>
        </p:spPr>
        <p:txBody>
          <a:bodyPr/>
          <a:lstStyle/>
          <a:p>
            <a:endParaRPr lang="en-US"/>
          </a:p>
        </p:txBody>
      </p:sp>
      <p:cxnSp>
        <p:nvCxnSpPr>
          <p:cNvPr id="35" name="DocLine-10">
            <a:extLst>
              <a:ext uri="{FF2B5EF4-FFF2-40B4-BE49-F238E27FC236}">
                <a16:creationId xmlns:a16="http://schemas.microsoft.com/office/drawing/2014/main" id="{CF034D8B-B07F-306D-7647-595404E2B06A}"/>
              </a:ext>
            </a:extLst>
          </p:cNvPr>
          <p:cNvCxnSpPr/>
          <p:nvPr/>
        </p:nvCxnSpPr>
        <p:spPr>
          <a:xfrm>
            <a:off x="4592052" y="4489117"/>
            <a:ext cx="361950" cy="4763"/>
          </a:xfrm>
          <a:prstGeom prst="straightConnector1">
            <a:avLst/>
          </a:prstGeom>
          <a:ln w="19050">
            <a:solidFill>
              <a:srgbClr val="7C8490"/>
            </a:solidFill>
            <a:prstDash val="solid"/>
          </a:ln>
        </p:spPr>
      </p:cxnSp>
      <p:cxnSp>
        <p:nvCxnSpPr>
          <p:cNvPr id="36" name="DocLine2-10">
            <a:extLst>
              <a:ext uri="{FF2B5EF4-FFF2-40B4-BE49-F238E27FC236}">
                <a16:creationId xmlns:a16="http://schemas.microsoft.com/office/drawing/2014/main" id="{4A6C1029-3121-A749-B10B-410676A8065E}"/>
              </a:ext>
            </a:extLst>
          </p:cNvPr>
          <p:cNvCxnSpPr/>
          <p:nvPr/>
        </p:nvCxnSpPr>
        <p:spPr>
          <a:xfrm>
            <a:off x="4592052" y="4641517"/>
            <a:ext cx="266700" cy="4763"/>
          </a:xfrm>
          <a:prstGeom prst="straightConnector1">
            <a:avLst/>
          </a:prstGeom>
          <a:ln w="19050">
            <a:solidFill>
              <a:srgbClr val="7C8490"/>
            </a:solidFill>
            <a:prstDash val="solid"/>
          </a:ln>
        </p:spPr>
      </p:cxnSp>
      <p:sp>
        <p:nvSpPr>
          <p:cNvPr id="37" name="Doc-11">
            <a:extLst>
              <a:ext uri="{FF2B5EF4-FFF2-40B4-BE49-F238E27FC236}">
                <a16:creationId xmlns:a16="http://schemas.microsoft.com/office/drawing/2014/main" id="{9C729348-6DDC-54B3-AECA-2423904C252B}"/>
              </a:ext>
            </a:extLst>
          </p:cNvPr>
          <p:cNvSpPr>
            <a:spLocks noGrp="1"/>
          </p:cNvSpPr>
          <p:nvPr/>
        </p:nvSpPr>
        <p:spPr>
          <a:xfrm>
            <a:off x="5239752" y="4298616"/>
            <a:ext cx="552450" cy="800100"/>
          </a:xfrm>
          <a:prstGeom prst="rect">
            <a:avLst/>
          </a:prstGeom>
          <a:solidFill>
            <a:srgbClr val="242A31"/>
          </a:solidFill>
          <a:ln w="11430">
            <a:solidFill>
              <a:srgbClr val="7C8490"/>
            </a:solidFill>
            <a:prstDash val="solid"/>
          </a:ln>
        </p:spPr>
        <p:txBody>
          <a:bodyPr/>
          <a:lstStyle/>
          <a:p>
            <a:endParaRPr lang="en-US"/>
          </a:p>
        </p:txBody>
      </p:sp>
      <p:cxnSp>
        <p:nvCxnSpPr>
          <p:cNvPr id="38" name="DocLine-11">
            <a:extLst>
              <a:ext uri="{FF2B5EF4-FFF2-40B4-BE49-F238E27FC236}">
                <a16:creationId xmlns:a16="http://schemas.microsoft.com/office/drawing/2014/main" id="{93611735-C208-9AE9-2D2B-86E493F9A453}"/>
              </a:ext>
            </a:extLst>
          </p:cNvPr>
          <p:cNvCxnSpPr/>
          <p:nvPr/>
        </p:nvCxnSpPr>
        <p:spPr>
          <a:xfrm>
            <a:off x="5335002" y="4489117"/>
            <a:ext cx="361950" cy="4763"/>
          </a:xfrm>
          <a:prstGeom prst="straightConnector1">
            <a:avLst/>
          </a:prstGeom>
          <a:ln w="19050">
            <a:solidFill>
              <a:srgbClr val="7C8490"/>
            </a:solidFill>
            <a:prstDash val="solid"/>
          </a:ln>
        </p:spPr>
      </p:cxnSp>
      <p:cxnSp>
        <p:nvCxnSpPr>
          <p:cNvPr id="39" name="DocLine2-11">
            <a:extLst>
              <a:ext uri="{FF2B5EF4-FFF2-40B4-BE49-F238E27FC236}">
                <a16:creationId xmlns:a16="http://schemas.microsoft.com/office/drawing/2014/main" id="{2C611D1D-0294-BC68-9618-EF5609522A7D}"/>
              </a:ext>
            </a:extLst>
          </p:cNvPr>
          <p:cNvCxnSpPr/>
          <p:nvPr/>
        </p:nvCxnSpPr>
        <p:spPr>
          <a:xfrm>
            <a:off x="5335002" y="4641517"/>
            <a:ext cx="266700" cy="4763"/>
          </a:xfrm>
          <a:prstGeom prst="straightConnector1">
            <a:avLst/>
          </a:prstGeom>
          <a:ln w="19050">
            <a:solidFill>
              <a:srgbClr val="7C8490"/>
            </a:solidFill>
            <a:prstDash val="solid"/>
          </a:ln>
        </p:spPr>
      </p:cxnSp>
      <p:sp>
        <p:nvSpPr>
          <p:cNvPr id="40" name="Doc-12">
            <a:extLst>
              <a:ext uri="{FF2B5EF4-FFF2-40B4-BE49-F238E27FC236}">
                <a16:creationId xmlns:a16="http://schemas.microsoft.com/office/drawing/2014/main" id="{22C60B66-B5EA-9ADB-432A-6D848EBAF99B}"/>
              </a:ext>
            </a:extLst>
          </p:cNvPr>
          <p:cNvSpPr>
            <a:spLocks noGrp="1"/>
          </p:cNvSpPr>
          <p:nvPr/>
        </p:nvSpPr>
        <p:spPr>
          <a:xfrm>
            <a:off x="5982702" y="4298616"/>
            <a:ext cx="552450" cy="800100"/>
          </a:xfrm>
          <a:prstGeom prst="rect">
            <a:avLst/>
          </a:prstGeom>
          <a:solidFill>
            <a:srgbClr val="242A31"/>
          </a:solidFill>
          <a:ln w="11430">
            <a:solidFill>
              <a:srgbClr val="7C8490"/>
            </a:solidFill>
            <a:prstDash val="solid"/>
          </a:ln>
        </p:spPr>
        <p:txBody>
          <a:bodyPr/>
          <a:lstStyle/>
          <a:p>
            <a:endParaRPr lang="en-US"/>
          </a:p>
        </p:txBody>
      </p:sp>
      <p:cxnSp>
        <p:nvCxnSpPr>
          <p:cNvPr id="41" name="DocLine-12">
            <a:extLst>
              <a:ext uri="{FF2B5EF4-FFF2-40B4-BE49-F238E27FC236}">
                <a16:creationId xmlns:a16="http://schemas.microsoft.com/office/drawing/2014/main" id="{7AAEB315-CEB3-37AE-90DA-B3BA35DDA174}"/>
              </a:ext>
            </a:extLst>
          </p:cNvPr>
          <p:cNvCxnSpPr/>
          <p:nvPr/>
        </p:nvCxnSpPr>
        <p:spPr>
          <a:xfrm>
            <a:off x="6077952" y="4489117"/>
            <a:ext cx="361950" cy="4763"/>
          </a:xfrm>
          <a:prstGeom prst="straightConnector1">
            <a:avLst/>
          </a:prstGeom>
          <a:ln w="19050">
            <a:solidFill>
              <a:srgbClr val="7C8490"/>
            </a:solidFill>
            <a:prstDash val="solid"/>
          </a:ln>
        </p:spPr>
      </p:cxnSp>
      <p:cxnSp>
        <p:nvCxnSpPr>
          <p:cNvPr id="42" name="DocLine2-12">
            <a:extLst>
              <a:ext uri="{FF2B5EF4-FFF2-40B4-BE49-F238E27FC236}">
                <a16:creationId xmlns:a16="http://schemas.microsoft.com/office/drawing/2014/main" id="{3AF7E528-E5B0-76A8-A992-997ECF80DA79}"/>
              </a:ext>
            </a:extLst>
          </p:cNvPr>
          <p:cNvCxnSpPr/>
          <p:nvPr/>
        </p:nvCxnSpPr>
        <p:spPr>
          <a:xfrm>
            <a:off x="6077952" y="4641517"/>
            <a:ext cx="266700" cy="4763"/>
          </a:xfrm>
          <a:prstGeom prst="straightConnector1">
            <a:avLst/>
          </a:prstGeom>
          <a:ln w="19050">
            <a:solidFill>
              <a:srgbClr val="7C8490"/>
            </a:solidFill>
            <a:prstDash val="solid"/>
          </a:ln>
        </p:spPr>
      </p:cxnSp>
      <p:sp>
        <p:nvSpPr>
          <p:cNvPr id="43" name="MiddleLabel">
            <a:extLst>
              <a:ext uri="{FF2B5EF4-FFF2-40B4-BE49-F238E27FC236}">
                <a16:creationId xmlns:a16="http://schemas.microsoft.com/office/drawing/2014/main" id="{CE05C163-7A3D-F16C-7F44-66FD163CDF13}"/>
              </a:ext>
            </a:extLst>
          </p:cNvPr>
          <p:cNvSpPr>
            <a:spLocks noGrp="1"/>
          </p:cNvSpPr>
          <p:nvPr/>
        </p:nvSpPr>
        <p:spPr>
          <a:xfrm>
            <a:off x="4649202" y="5517816"/>
            <a:ext cx="3371850" cy="228600"/>
          </a:xfrm>
          <a:prstGeom prst="rect">
            <a:avLst/>
          </a:prstGeom>
        </p:spPr>
        <p:txBody>
          <a:bodyPr wrap="square" lIns="0" tIns="0" rIns="0" bIns="0" anchor="t">
            <a:noAutofit/>
          </a:bodyPr>
          <a:lstStyle/>
          <a:p>
            <a:pPr algn="ctr">
              <a:defRPr sz="1050">
                <a:solidFill>
                  <a:srgbClr val="FF4D5A"/>
                </a:solidFill>
                <a:latin typeface="Aptos"/>
                <a:ea typeface="Aptos"/>
                <a:cs typeface="Aptos"/>
              </a:defRPr>
            </a:pPr>
            <a:r>
              <a:rPr sz="1050"/>
              <a:t>THE ANSWER CAN BE IN THE MIDDLE</a:t>
            </a:r>
          </a:p>
        </p:txBody>
      </p:sp>
    </p:spTree>
    <p:extLst>
      <p:ext uri="{BB962C8B-B14F-4D97-AF65-F5344CB8AC3E}">
        <p14:creationId xmlns:p14="http://schemas.microsoft.com/office/powerpoint/2010/main" val="207375419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923" name="Manim Animation 23">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rcRect l="1037" t="44658" r="-1037" b="44371"/>
          <a:stretch>
            <a:fillRect/>
          </a:stretch>
        </p:blipFill>
        <p:spPr>
          <a:xfrm>
            <a:off x="2867146" y="2824222"/>
            <a:ext cx="6699812" cy="734992"/>
          </a:xfrm>
          <a:prstGeom prst="rect">
            <a:avLst/>
          </a:prstGeom>
        </p:spPr>
      </p:pic>
      <p:cxnSp>
        <p:nvCxnSpPr>
          <p:cNvPr id="12" name="Accent-23"/>
          <p:cNvCxnSpPr/>
          <p:nvPr/>
        </p:nvCxnSpPr>
        <p:spPr>
          <a:xfrm>
            <a:off x="2019300" y="590551"/>
            <a:ext cx="495300" cy="4763"/>
          </a:xfrm>
          <a:prstGeom prst="straightConnector1">
            <a:avLst/>
          </a:prstGeom>
          <a:ln w="38100">
            <a:solidFill>
              <a:srgbClr val="36E39A"/>
            </a:solidFill>
            <a:prstDash val="solid"/>
          </a:ln>
        </p:spPr>
      </p:cxnSp>
      <p:sp>
        <p:nvSpPr>
          <p:cNvPr id="3" name="Section-23">
            <a:extLst>
              <a:ext uri="{FF2B5EF4-FFF2-40B4-BE49-F238E27FC236}">
                <a16:creationId xmlns:a16="http://schemas.microsoft.com/office/drawing/2014/main" id="{F58103B1-B8DF-4FB0-81F6-67BB24B33B9E}"/>
              </a:ext>
            </a:extLst>
          </p:cNvPr>
          <p:cNvSpPr>
            <a:spLocks noGrp="1"/>
          </p:cNvSpPr>
          <p:nvPr/>
        </p:nvSpPr>
        <p:spPr>
          <a:xfrm>
            <a:off x="2019300" y="742950"/>
            <a:ext cx="2667000" cy="228600"/>
          </a:xfrm>
          <a:prstGeom prst="rect">
            <a:avLst/>
          </a:prstGeom>
        </p:spPr>
        <p:txBody>
          <a:bodyPr wrap="square" lIns="0" tIns="0" rIns="0" bIns="0" anchor="t">
            <a:noAutofit/>
          </a:bodyPr>
          <a:lstStyle/>
          <a:p>
            <a:pPr algn="l">
              <a:defRPr sz="1050">
                <a:solidFill>
                  <a:srgbClr val="36E39A"/>
                </a:solidFill>
                <a:latin typeface="Aptos"/>
                <a:ea typeface="Aptos"/>
                <a:cs typeface="Aptos"/>
              </a:defRPr>
            </a:pPr>
            <a:r>
              <a:rPr lang="en-US" sz="1050">
                <a:latin typeface="SEB SansSerif" panose="00000500000000000000" pitchFamily="2" charset="0"/>
              </a:rPr>
              <a:t>CACHE PREFIXES</a:t>
            </a:r>
            <a:endParaRPr sz="1050">
              <a:latin typeface="SEB SansSerif" panose="00000500000000000000" pitchFamily="2" charset="0"/>
            </a:endParaRPr>
          </a:p>
        </p:txBody>
      </p:sp>
      <p:sp>
        <p:nvSpPr>
          <p:cNvPr id="9" name="StablePrefix">
            <a:extLst>
              <a:ext uri="{FF2B5EF4-FFF2-40B4-BE49-F238E27FC236}">
                <a16:creationId xmlns:a16="http://schemas.microsoft.com/office/drawing/2014/main" id="{2CECCA7A-FC65-4EB4-AC83-279E31C5C494}"/>
              </a:ext>
            </a:extLst>
          </p:cNvPr>
          <p:cNvSpPr>
            <a:spLocks noGrp="1"/>
          </p:cNvSpPr>
          <p:nvPr/>
        </p:nvSpPr>
        <p:spPr>
          <a:xfrm>
            <a:off x="3642958" y="3759120"/>
            <a:ext cx="3533104" cy="274658"/>
          </a:xfrm>
          <a:prstGeom prst="rect">
            <a:avLst/>
          </a:prstGeom>
        </p:spPr>
        <p:txBody>
          <a:bodyPr wrap="square" lIns="0" tIns="0" rIns="0" bIns="0" anchor="t">
            <a:noAutofit/>
          </a:bodyPr>
          <a:lstStyle/>
          <a:p>
            <a:pPr algn="ctr">
              <a:defRPr sz="1050">
                <a:solidFill>
                  <a:srgbClr val="36E39A"/>
                </a:solidFill>
                <a:latin typeface="Aptos"/>
                <a:ea typeface="Aptos"/>
                <a:cs typeface="Aptos"/>
              </a:defRPr>
            </a:pPr>
            <a:r>
              <a:rPr sz="1050">
                <a:latin typeface="SEB SansSerif" panose="00000500000000000000" pitchFamily="2" charset="0"/>
              </a:rPr>
              <a:t>STABLE PREFIX</a:t>
            </a:r>
          </a:p>
        </p:txBody>
      </p:sp>
      <p:sp>
        <p:nvSpPr>
          <p:cNvPr id="10" name="DynamicSuffix">
            <a:extLst>
              <a:ext uri="{FF2B5EF4-FFF2-40B4-BE49-F238E27FC236}">
                <a16:creationId xmlns:a16="http://schemas.microsoft.com/office/drawing/2014/main" id="{91C3A487-E459-4FCE-941D-3F303CC66D26}"/>
              </a:ext>
            </a:extLst>
          </p:cNvPr>
          <p:cNvSpPr>
            <a:spLocks noGrp="1"/>
          </p:cNvSpPr>
          <p:nvPr/>
        </p:nvSpPr>
        <p:spPr>
          <a:xfrm>
            <a:off x="7276135" y="3759120"/>
            <a:ext cx="1674953" cy="274658"/>
          </a:xfrm>
          <a:prstGeom prst="rect">
            <a:avLst/>
          </a:prstGeom>
        </p:spPr>
        <p:txBody>
          <a:bodyPr wrap="square" lIns="0" tIns="0" rIns="0" bIns="0" anchor="t">
            <a:noAutofit/>
          </a:bodyPr>
          <a:lstStyle/>
          <a:p>
            <a:pPr algn="ctr">
              <a:defRPr sz="1050">
                <a:solidFill>
                  <a:srgbClr val="7C8490"/>
                </a:solidFill>
                <a:latin typeface="Aptos"/>
                <a:ea typeface="Aptos"/>
                <a:cs typeface="Aptos"/>
              </a:defRPr>
            </a:pPr>
            <a:r>
              <a:rPr sz="1050">
                <a:latin typeface="SEB SansSerif" panose="00000500000000000000" pitchFamily="2" charset="0"/>
              </a:rPr>
              <a:t>DYNAMIC</a:t>
            </a:r>
          </a:p>
        </p:txBody>
      </p:sp>
    </p:spTree>
    <p:extLst>
      <p:ext uri="{BB962C8B-B14F-4D97-AF65-F5344CB8AC3E}">
        <p14:creationId xmlns:p14="http://schemas.microsoft.com/office/powerpoint/2010/main" val="521005395"/>
      </p:ext>
    </p:extLst>
  </p:cSld>
  <p:clrMapOvr>
    <a:masterClrMapping/>
  </p:clrMapOvr>
  <p:timing>
    <p:tnLst>
      <p:par>
        <p:cTn id="1" dur="indefinite" restart="never" nodeType="tmRoot">
          <p:childTnLst>
            <p:video>
              <p:cMediaNode vol="80000">
                <p:cTn id="2" fill="hold" display="0">
                  <p:stCondLst>
                    <p:cond delay="0"/>
                  </p:stCondLst>
                </p:cTn>
                <p:tgtEl>
                  <p:spTgt spid="923"/>
                </p:tgtEl>
              </p:cMediaNode>
            </p:vide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924" name="Manim Animation 2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657600" y="1219200"/>
            <a:ext cx="4876800" cy="4876800"/>
          </a:xfrm>
          <a:prstGeom prst="rect">
            <a:avLst/>
          </a:prstGeom>
        </p:spPr>
      </p:pic>
      <p:sp>
        <p:nvSpPr>
          <p:cNvPr id="4" name="Title-24">
            <a:extLst>
              <a:ext uri="{FF2B5EF4-FFF2-40B4-BE49-F238E27FC236}">
                <a16:creationId xmlns:a16="http://schemas.microsoft.com/office/drawing/2014/main" id="{3399F267-7925-4B64-9138-DABAA30F46E2}"/>
              </a:ext>
            </a:extLst>
          </p:cNvPr>
          <p:cNvSpPr>
            <a:spLocks noGrp="1"/>
          </p:cNvSpPr>
          <p:nvPr/>
        </p:nvSpPr>
        <p:spPr>
          <a:xfrm>
            <a:off x="2019300" y="1219200"/>
            <a:ext cx="2952750" cy="2266950"/>
          </a:xfrm>
          <a:prstGeom prst="rect">
            <a:avLst/>
          </a:prstGeom>
        </p:spPr>
        <p:txBody>
          <a:bodyPr wrap="square" lIns="0" tIns="0" rIns="0" bIns="0" anchor="t">
            <a:normAutofit/>
          </a:bodyPr>
          <a:lstStyle/>
          <a:p>
            <a:pPr algn="l">
              <a:defRPr sz="2625">
                <a:solidFill>
                  <a:srgbClr val="F5F7FA"/>
                </a:solidFill>
                <a:latin typeface="Aptos"/>
                <a:ea typeface="Aptos"/>
                <a:cs typeface="Aptos"/>
              </a:defRPr>
            </a:pPr>
            <a:endParaRPr sz="2625"/>
          </a:p>
        </p:txBody>
      </p:sp>
      <p:sp>
        <p:nvSpPr>
          <p:cNvPr id="9" name="RouteLow">
            <a:extLst>
              <a:ext uri="{FF2B5EF4-FFF2-40B4-BE49-F238E27FC236}">
                <a16:creationId xmlns:a16="http://schemas.microsoft.com/office/drawing/2014/main" id="{01604CCE-395A-4755-8928-C786C6A8405A}"/>
              </a:ext>
            </a:extLst>
          </p:cNvPr>
          <p:cNvSpPr>
            <a:spLocks noGrp="1"/>
          </p:cNvSpPr>
          <p:nvPr/>
        </p:nvSpPr>
        <p:spPr>
          <a:xfrm>
            <a:off x="7312549" y="2124075"/>
            <a:ext cx="685800" cy="228600"/>
          </a:xfrm>
          <a:prstGeom prst="rect">
            <a:avLst/>
          </a:prstGeom>
        </p:spPr>
        <p:txBody>
          <a:bodyPr wrap="square" lIns="0" tIns="0" rIns="0" bIns="0" anchor="t">
            <a:noAutofit/>
          </a:bodyPr>
          <a:lstStyle/>
          <a:p>
            <a:pPr algn="ctr">
              <a:defRPr sz="1125">
                <a:solidFill>
                  <a:srgbClr val="36E39A"/>
                </a:solidFill>
                <a:latin typeface="Aptos"/>
                <a:ea typeface="Aptos"/>
                <a:cs typeface="Aptos"/>
              </a:defRPr>
            </a:pPr>
            <a:r>
              <a:rPr sz="1125">
                <a:latin typeface="SEB SansSerif" panose="00000500000000000000" pitchFamily="2" charset="0"/>
              </a:rPr>
              <a:t>LOW</a:t>
            </a:r>
          </a:p>
        </p:txBody>
      </p:sp>
      <p:sp>
        <p:nvSpPr>
          <p:cNvPr id="10" name="RouteMid">
            <a:extLst>
              <a:ext uri="{FF2B5EF4-FFF2-40B4-BE49-F238E27FC236}">
                <a16:creationId xmlns:a16="http://schemas.microsoft.com/office/drawing/2014/main" id="{6423ED9D-B68E-4011-AB78-AE3080D5059C}"/>
              </a:ext>
            </a:extLst>
          </p:cNvPr>
          <p:cNvSpPr>
            <a:spLocks noGrp="1"/>
          </p:cNvSpPr>
          <p:nvPr/>
        </p:nvSpPr>
        <p:spPr>
          <a:xfrm>
            <a:off x="7474594" y="3543300"/>
            <a:ext cx="685800" cy="228600"/>
          </a:xfrm>
          <a:prstGeom prst="rect">
            <a:avLst/>
          </a:prstGeom>
        </p:spPr>
        <p:txBody>
          <a:bodyPr wrap="square" lIns="0" tIns="0" rIns="0" bIns="0" anchor="t">
            <a:noAutofit/>
          </a:bodyPr>
          <a:lstStyle/>
          <a:p>
            <a:pPr algn="ctr">
              <a:defRPr sz="1125">
                <a:solidFill>
                  <a:srgbClr val="F5B700"/>
                </a:solidFill>
                <a:latin typeface="Aptos"/>
                <a:ea typeface="Aptos"/>
                <a:cs typeface="Aptos"/>
              </a:defRPr>
            </a:pPr>
            <a:r>
              <a:rPr sz="1125">
                <a:latin typeface="SEB SansSerif" panose="00000500000000000000" pitchFamily="2" charset="0"/>
              </a:rPr>
              <a:t>MID</a:t>
            </a:r>
          </a:p>
        </p:txBody>
      </p:sp>
      <p:sp>
        <p:nvSpPr>
          <p:cNvPr id="11" name="RouteHigh">
            <a:extLst>
              <a:ext uri="{FF2B5EF4-FFF2-40B4-BE49-F238E27FC236}">
                <a16:creationId xmlns:a16="http://schemas.microsoft.com/office/drawing/2014/main" id="{6B52B380-CCDF-4E7A-AEB9-82E54EF14D5B}"/>
              </a:ext>
            </a:extLst>
          </p:cNvPr>
          <p:cNvSpPr>
            <a:spLocks noGrp="1"/>
          </p:cNvSpPr>
          <p:nvPr/>
        </p:nvSpPr>
        <p:spPr>
          <a:xfrm>
            <a:off x="7655449" y="5085626"/>
            <a:ext cx="685800" cy="228600"/>
          </a:xfrm>
          <a:prstGeom prst="rect">
            <a:avLst/>
          </a:prstGeom>
        </p:spPr>
        <p:txBody>
          <a:bodyPr wrap="square" lIns="0" tIns="0" rIns="0" bIns="0" anchor="t">
            <a:noAutofit/>
          </a:bodyPr>
          <a:lstStyle/>
          <a:p>
            <a:pPr algn="ctr">
              <a:defRPr sz="1125">
                <a:solidFill>
                  <a:srgbClr val="FF4D5A"/>
                </a:solidFill>
                <a:latin typeface="Aptos"/>
                <a:ea typeface="Aptos"/>
                <a:cs typeface="Aptos"/>
              </a:defRPr>
            </a:pPr>
            <a:r>
              <a:rPr sz="1125">
                <a:latin typeface="SEB SansSerif" panose="00000500000000000000" pitchFamily="2" charset="0"/>
              </a:rPr>
              <a:t>HIGH</a:t>
            </a:r>
          </a:p>
        </p:txBody>
      </p:sp>
      <p:cxnSp>
        <p:nvCxnSpPr>
          <p:cNvPr id="14" name="Accent-23">
            <a:extLst>
              <a:ext uri="{FF2B5EF4-FFF2-40B4-BE49-F238E27FC236}">
                <a16:creationId xmlns:a16="http://schemas.microsoft.com/office/drawing/2014/main" id="{96F69050-3E53-BFAE-1D0A-979430D3AE03}"/>
              </a:ext>
            </a:extLst>
          </p:cNvPr>
          <p:cNvCxnSpPr/>
          <p:nvPr/>
        </p:nvCxnSpPr>
        <p:spPr>
          <a:xfrm>
            <a:off x="2019300" y="590551"/>
            <a:ext cx="495300" cy="4763"/>
          </a:xfrm>
          <a:prstGeom prst="straightConnector1">
            <a:avLst/>
          </a:prstGeom>
          <a:ln w="38100">
            <a:solidFill>
              <a:srgbClr val="36E39A"/>
            </a:solidFill>
            <a:prstDash val="solid"/>
          </a:ln>
        </p:spPr>
      </p:cxnSp>
      <p:sp>
        <p:nvSpPr>
          <p:cNvPr id="15" name="Section-23">
            <a:extLst>
              <a:ext uri="{FF2B5EF4-FFF2-40B4-BE49-F238E27FC236}">
                <a16:creationId xmlns:a16="http://schemas.microsoft.com/office/drawing/2014/main" id="{68640F9C-4258-E08A-014D-F8F014B03ADB}"/>
              </a:ext>
            </a:extLst>
          </p:cNvPr>
          <p:cNvSpPr>
            <a:spLocks noGrp="1"/>
          </p:cNvSpPr>
          <p:nvPr/>
        </p:nvSpPr>
        <p:spPr>
          <a:xfrm>
            <a:off x="2019300" y="742950"/>
            <a:ext cx="2667000" cy="228600"/>
          </a:xfrm>
          <a:prstGeom prst="rect">
            <a:avLst/>
          </a:prstGeom>
        </p:spPr>
        <p:txBody>
          <a:bodyPr wrap="square" lIns="0" tIns="0" rIns="0" bIns="0" anchor="t">
            <a:noAutofit/>
          </a:bodyPr>
          <a:lstStyle/>
          <a:p>
            <a:pPr algn="l">
              <a:defRPr sz="1050">
                <a:solidFill>
                  <a:srgbClr val="36E39A"/>
                </a:solidFill>
                <a:latin typeface="Aptos"/>
                <a:ea typeface="Aptos"/>
                <a:cs typeface="Aptos"/>
              </a:defRPr>
            </a:pPr>
            <a:r>
              <a:rPr lang="en-US" sz="1050">
                <a:latin typeface="SEB SansSerif" panose="00000500000000000000" pitchFamily="2" charset="0"/>
              </a:rPr>
              <a:t>ROUTE</a:t>
            </a:r>
            <a:endParaRPr sz="1050">
              <a:latin typeface="SEB SansSerif" panose="00000500000000000000" pitchFamily="2" charset="0"/>
            </a:endParaRPr>
          </a:p>
        </p:txBody>
      </p:sp>
    </p:spTree>
    <p:extLst>
      <p:ext uri="{BB962C8B-B14F-4D97-AF65-F5344CB8AC3E}">
        <p14:creationId xmlns:p14="http://schemas.microsoft.com/office/powerpoint/2010/main" val="909028721"/>
      </p:ext>
    </p:extLst>
  </p:cSld>
  <p:clrMapOvr>
    <a:masterClrMapping/>
  </p:clrMapOvr>
  <p:timing>
    <p:tnLst>
      <p:par>
        <p:cTn id="1" dur="indefinite" restart="never" nodeType="tmRoot">
          <p:childTnLst>
            <p:video>
              <p:cMediaNode vol="80000">
                <p:cTn id="2" fill="hold" display="0">
                  <p:stCondLst>
                    <p:cond delay="0"/>
                  </p:stCondLst>
                </p:cTn>
                <p:tgtEl>
                  <p:spTgt spid="924"/>
                </p:tgtEl>
              </p:cMediaNode>
            </p:vide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cxnSp>
        <p:nvCxnSpPr>
          <p:cNvPr id="2" name="Accent-23">
            <a:extLst>
              <a:ext uri="{FF2B5EF4-FFF2-40B4-BE49-F238E27FC236}">
                <a16:creationId xmlns:a16="http://schemas.microsoft.com/office/drawing/2014/main" id="{DCE33A3C-2FA9-FBD4-1C90-587160F6557D}"/>
              </a:ext>
            </a:extLst>
          </p:cNvPr>
          <p:cNvCxnSpPr/>
          <p:nvPr/>
        </p:nvCxnSpPr>
        <p:spPr>
          <a:xfrm>
            <a:off x="2019300" y="590551"/>
            <a:ext cx="495300" cy="4763"/>
          </a:xfrm>
          <a:prstGeom prst="straightConnector1">
            <a:avLst/>
          </a:prstGeom>
          <a:ln w="38100">
            <a:solidFill>
              <a:srgbClr val="36E39A"/>
            </a:solidFill>
            <a:prstDash val="solid"/>
          </a:ln>
        </p:spPr>
      </p:cxnSp>
      <p:sp>
        <p:nvSpPr>
          <p:cNvPr id="6" name="Section-23">
            <a:extLst>
              <a:ext uri="{FF2B5EF4-FFF2-40B4-BE49-F238E27FC236}">
                <a16:creationId xmlns:a16="http://schemas.microsoft.com/office/drawing/2014/main" id="{B54DC24B-5EAA-0549-3E9F-1ED12BBF5F41}"/>
              </a:ext>
            </a:extLst>
          </p:cNvPr>
          <p:cNvSpPr>
            <a:spLocks noGrp="1"/>
          </p:cNvSpPr>
          <p:nvPr/>
        </p:nvSpPr>
        <p:spPr>
          <a:xfrm>
            <a:off x="2019300" y="742950"/>
            <a:ext cx="2667000" cy="228600"/>
          </a:xfrm>
          <a:prstGeom prst="rect">
            <a:avLst/>
          </a:prstGeom>
        </p:spPr>
        <p:txBody>
          <a:bodyPr wrap="square" lIns="0" tIns="0" rIns="0" bIns="0" anchor="t">
            <a:noAutofit/>
          </a:bodyPr>
          <a:lstStyle/>
          <a:p>
            <a:pPr algn="l">
              <a:defRPr sz="1050">
                <a:solidFill>
                  <a:srgbClr val="36E39A"/>
                </a:solidFill>
                <a:latin typeface="Aptos"/>
                <a:ea typeface="Aptos"/>
                <a:cs typeface="Aptos"/>
              </a:defRPr>
            </a:pPr>
            <a:r>
              <a:rPr lang="en-US" sz="1050">
                <a:latin typeface="SEB SansSerif" panose="00000500000000000000" pitchFamily="2" charset="0"/>
              </a:rPr>
              <a:t>CAP COST</a:t>
            </a:r>
            <a:endParaRPr sz="1050">
              <a:latin typeface="SEB SansSerif" panose="00000500000000000000" pitchFamily="2" charset="0"/>
            </a:endParaRPr>
          </a:p>
        </p:txBody>
      </p:sp>
      <p:pic>
        <p:nvPicPr>
          <p:cNvPr id="3" name="Manim Animation 58">
            <a:hlinkClick r:id="" action="ppaction://media"/>
            <a:extLst>
              <a:ext uri="{FF2B5EF4-FFF2-40B4-BE49-F238E27FC236}">
                <a16:creationId xmlns:a16="http://schemas.microsoft.com/office/drawing/2014/main" id="{81694752-484A-10C3-88BB-430CBEC4561B}"/>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585411" y="1238250"/>
            <a:ext cx="4876800" cy="4876800"/>
          </a:xfrm>
          <a:prstGeom prst="rect">
            <a:avLst/>
          </a:prstGeom>
        </p:spPr>
      </p:pic>
    </p:spTree>
    <p:extLst>
      <p:ext uri="{BB962C8B-B14F-4D97-AF65-F5344CB8AC3E}">
        <p14:creationId xmlns:p14="http://schemas.microsoft.com/office/powerpoint/2010/main" val="565712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48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cxnSp>
        <p:nvCxnSpPr>
          <p:cNvPr id="15" name="Accent-20"/>
          <p:cNvCxnSpPr/>
          <p:nvPr/>
        </p:nvCxnSpPr>
        <p:spPr>
          <a:xfrm>
            <a:off x="2019300" y="590551"/>
            <a:ext cx="495300" cy="4763"/>
          </a:xfrm>
          <a:prstGeom prst="straightConnector1">
            <a:avLst/>
          </a:prstGeom>
          <a:ln w="38100">
            <a:solidFill>
              <a:srgbClr val="FFC000"/>
            </a:solidFill>
            <a:prstDash val="solid"/>
          </a:ln>
        </p:spPr>
      </p:cxnSp>
      <p:sp>
        <p:nvSpPr>
          <p:cNvPr id="3" name="Section-20">
            <a:extLst>
              <a:ext uri="{FF2B5EF4-FFF2-40B4-BE49-F238E27FC236}">
                <a16:creationId xmlns:a16="http://schemas.microsoft.com/office/drawing/2014/main" id="{053AE2B7-5587-4E1A-B799-5FFAF6A08A60}"/>
              </a:ext>
            </a:extLst>
          </p:cNvPr>
          <p:cNvSpPr>
            <a:spLocks noGrp="1"/>
          </p:cNvSpPr>
          <p:nvPr/>
        </p:nvSpPr>
        <p:spPr>
          <a:xfrm>
            <a:off x="2019300" y="742950"/>
            <a:ext cx="2667000" cy="228600"/>
          </a:xfrm>
          <a:prstGeom prst="rect">
            <a:avLst/>
          </a:prstGeom>
        </p:spPr>
        <p:txBody>
          <a:bodyPr wrap="square" lIns="0" tIns="0" rIns="0" bIns="0" anchor="t">
            <a:noAutofit/>
          </a:bodyPr>
          <a:lstStyle/>
          <a:p>
            <a:pPr algn="l">
              <a:defRPr sz="1050">
                <a:solidFill>
                  <a:srgbClr val="36E39A"/>
                </a:solidFill>
                <a:latin typeface="Aptos"/>
                <a:ea typeface="Aptos"/>
                <a:cs typeface="Aptos"/>
              </a:defRPr>
            </a:pPr>
            <a:r>
              <a:rPr sz="1050">
                <a:solidFill>
                  <a:srgbClr val="FFC000"/>
                </a:solidFill>
                <a:latin typeface="SEB SansSerif" panose="00000500000000000000" pitchFamily="2" charset="0"/>
              </a:rPr>
              <a:t>UNIT ECONOMICS</a:t>
            </a:r>
          </a:p>
        </p:txBody>
      </p:sp>
      <p:sp>
        <p:nvSpPr>
          <p:cNvPr id="9" name="OutcomeNumerator">
            <a:extLst>
              <a:ext uri="{FF2B5EF4-FFF2-40B4-BE49-F238E27FC236}">
                <a16:creationId xmlns:a16="http://schemas.microsoft.com/office/drawing/2014/main" id="{C1A4276A-D8F3-4271-9B09-A5EB754840BA}"/>
              </a:ext>
            </a:extLst>
          </p:cNvPr>
          <p:cNvSpPr>
            <a:spLocks noGrp="1"/>
          </p:cNvSpPr>
          <p:nvPr/>
        </p:nvSpPr>
        <p:spPr>
          <a:xfrm>
            <a:off x="4514610" y="3619984"/>
            <a:ext cx="3429000" cy="323850"/>
          </a:xfrm>
          <a:prstGeom prst="rect">
            <a:avLst/>
          </a:prstGeom>
        </p:spPr>
        <p:txBody>
          <a:bodyPr wrap="square" lIns="0" tIns="0" rIns="0" bIns="0" anchor="t">
            <a:noAutofit/>
          </a:bodyPr>
          <a:lstStyle/>
          <a:p>
            <a:pPr algn="ctr">
              <a:defRPr sz="1875">
                <a:solidFill>
                  <a:srgbClr val="F5F7FA"/>
                </a:solidFill>
                <a:latin typeface="Aptos"/>
                <a:ea typeface="Aptos"/>
                <a:cs typeface="Aptos"/>
              </a:defRPr>
            </a:pPr>
            <a:r>
              <a:rPr sz="1875">
                <a:solidFill>
                  <a:srgbClr val="F5ADAD"/>
                </a:solidFill>
                <a:latin typeface="SEB SansSerif" panose="00000500000000000000" pitchFamily="2" charset="0"/>
              </a:rPr>
              <a:t>TOTAL WORKFLOW COST</a:t>
            </a:r>
          </a:p>
        </p:txBody>
      </p:sp>
      <p:cxnSp>
        <p:nvCxnSpPr>
          <p:cNvPr id="23" name="OutcomeFraction"/>
          <p:cNvCxnSpPr/>
          <p:nvPr/>
        </p:nvCxnSpPr>
        <p:spPr>
          <a:xfrm>
            <a:off x="4419360" y="3233255"/>
            <a:ext cx="3619500" cy="4763"/>
          </a:xfrm>
          <a:prstGeom prst="straightConnector1">
            <a:avLst/>
          </a:prstGeom>
          <a:ln w="47625">
            <a:solidFill>
              <a:schemeClr val="bg1">
                <a:lumMod val="85000"/>
              </a:schemeClr>
            </a:solidFill>
            <a:prstDash val="solid"/>
          </a:ln>
        </p:spPr>
      </p:cxnSp>
      <p:sp>
        <p:nvSpPr>
          <p:cNvPr id="11" name="OutcomeDenominator">
            <a:extLst>
              <a:ext uri="{FF2B5EF4-FFF2-40B4-BE49-F238E27FC236}">
                <a16:creationId xmlns:a16="http://schemas.microsoft.com/office/drawing/2014/main" id="{CE9B6A0D-3784-43D2-8E33-42D76E41303D}"/>
              </a:ext>
            </a:extLst>
          </p:cNvPr>
          <p:cNvSpPr>
            <a:spLocks noGrp="1"/>
          </p:cNvSpPr>
          <p:nvPr/>
        </p:nvSpPr>
        <p:spPr>
          <a:xfrm>
            <a:off x="4514610" y="2635228"/>
            <a:ext cx="3429000" cy="323850"/>
          </a:xfrm>
          <a:prstGeom prst="rect">
            <a:avLst/>
          </a:prstGeom>
        </p:spPr>
        <p:txBody>
          <a:bodyPr wrap="square" lIns="0" tIns="0" rIns="0" bIns="0" anchor="t">
            <a:noAutofit/>
          </a:bodyPr>
          <a:lstStyle/>
          <a:p>
            <a:pPr algn="ctr">
              <a:defRPr sz="1875">
                <a:solidFill>
                  <a:srgbClr val="36E39A"/>
                </a:solidFill>
                <a:latin typeface="Aptos"/>
                <a:ea typeface="Aptos"/>
                <a:cs typeface="Aptos"/>
              </a:defRPr>
            </a:pPr>
            <a:r>
              <a:rPr sz="1875">
                <a:latin typeface="SEB SansSerif" panose="00000500000000000000" pitchFamily="2" charset="0"/>
              </a:rPr>
              <a:t>ACCEPTED OUTCOMES</a:t>
            </a:r>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51082260-343D-B111-93AC-BA1AB4A49DF2}"/>
                  </a:ext>
                </a:extLst>
              </p:cNvPr>
              <p:cNvSpPr txBox="1"/>
              <p:nvPr/>
            </p:nvSpPr>
            <p:spPr>
              <a:xfrm>
                <a:off x="1431400" y="2959079"/>
                <a:ext cx="4572000" cy="46166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2400" i="1">
                          <a:solidFill>
                            <a:schemeClr val="bg1"/>
                          </a:solidFill>
                          <a:latin typeface="Cambria Math" panose="02040503050406030204" pitchFamily="18" charset="0"/>
                        </a:rPr>
                        <m:t>𝑚𝑎𝑥</m:t>
                      </m:r>
                    </m:oMath>
                  </m:oMathPara>
                </a14:m>
                <a:endParaRPr lang="en-US">
                  <a:solidFill>
                    <a:schemeClr val="bg1"/>
                  </a:solidFill>
                </a:endParaRPr>
              </a:p>
            </p:txBody>
          </p:sp>
        </mc:Choice>
        <mc:Fallback xmlns="">
          <p:sp>
            <p:nvSpPr>
              <p:cNvPr id="6" name="TextBox 5">
                <a:extLst>
                  <a:ext uri="{FF2B5EF4-FFF2-40B4-BE49-F238E27FC236}">
                    <a16:creationId xmlns:a16="http://schemas.microsoft.com/office/drawing/2014/main" id="{51082260-343D-B111-93AC-BA1AB4A49DF2}"/>
                  </a:ext>
                </a:extLst>
              </p:cNvPr>
              <p:cNvSpPr txBox="1">
                <a:spLocks noRot="1" noChangeAspect="1" noMove="1" noResize="1" noEditPoints="1" noAdjustHandles="1" noChangeArrowheads="1" noChangeShapeType="1" noTextEdit="1"/>
              </p:cNvSpPr>
              <p:nvPr/>
            </p:nvSpPr>
            <p:spPr>
              <a:xfrm>
                <a:off x="1431400" y="2959079"/>
                <a:ext cx="4572000" cy="461665"/>
              </a:xfrm>
              <a:prstGeom prst="rect">
                <a:avLst/>
              </a:prstGeom>
              <a:blipFill>
                <a:blip r:embed="rId3"/>
                <a:stretch>
                  <a:fillRect/>
                </a:stretch>
              </a:blipFill>
            </p:spPr>
            <p:txBody>
              <a:bodyPr/>
              <a:lstStyle/>
              <a:p>
                <a:r>
                  <a:rPr lang="en-US">
                    <a:noFill/>
                  </a:rPr>
                  <a:t> </a:t>
                </a:r>
              </a:p>
            </p:txBody>
          </p:sp>
        </mc:Fallback>
      </mc:AlternateContent>
      <p:sp>
        <p:nvSpPr>
          <p:cNvPr id="10" name="Left Bracket 9">
            <a:extLst>
              <a:ext uri="{FF2B5EF4-FFF2-40B4-BE49-F238E27FC236}">
                <a16:creationId xmlns:a16="http://schemas.microsoft.com/office/drawing/2014/main" id="{6908B27E-201D-4C8A-D66B-B92F9B999D24}"/>
              </a:ext>
            </a:extLst>
          </p:cNvPr>
          <p:cNvSpPr/>
          <p:nvPr/>
        </p:nvSpPr>
        <p:spPr>
          <a:xfrm>
            <a:off x="4232718" y="2067105"/>
            <a:ext cx="563784" cy="2332299"/>
          </a:xfrm>
          <a:prstGeom prst="leftBracket">
            <a:avLst>
              <a:gd name="adj" fmla="val 90455"/>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chemeClr val="bg1">
                  <a:lumMod val="75000"/>
                </a:schemeClr>
              </a:solidFill>
            </a:endParaRPr>
          </a:p>
        </p:txBody>
      </p:sp>
      <p:sp>
        <p:nvSpPr>
          <p:cNvPr id="17" name="Left Bracket 16">
            <a:extLst>
              <a:ext uri="{FF2B5EF4-FFF2-40B4-BE49-F238E27FC236}">
                <a16:creationId xmlns:a16="http://schemas.microsoft.com/office/drawing/2014/main" id="{9A218C95-AF0B-DB61-44CC-0A373056B49F}"/>
              </a:ext>
            </a:extLst>
          </p:cNvPr>
          <p:cNvSpPr/>
          <p:nvPr/>
        </p:nvSpPr>
        <p:spPr>
          <a:xfrm rot="10800000">
            <a:off x="7661718" y="2067105"/>
            <a:ext cx="563784" cy="2332299"/>
          </a:xfrm>
          <a:prstGeom prst="leftBracket">
            <a:avLst>
              <a:gd name="adj" fmla="val 90455"/>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chemeClr val="bg1">
                  <a:lumMod val="75000"/>
                </a:schemeClr>
              </a:solidFill>
            </a:endParaRPr>
          </a:p>
        </p:txBody>
      </p:sp>
    </p:spTree>
    <p:extLst>
      <p:ext uri="{BB962C8B-B14F-4D97-AF65-F5344CB8AC3E}">
        <p14:creationId xmlns:p14="http://schemas.microsoft.com/office/powerpoint/2010/main" val="40562908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8CCE8F3A-4F29-615E-1764-A0A4EB94C11E}"/>
            </a:ext>
          </a:extLst>
        </p:cNvPr>
        <p:cNvGrpSpPr/>
        <p:nvPr/>
      </p:nvGrpSpPr>
      <p:grpSpPr>
        <a:xfrm>
          <a:off x="0" y="0"/>
          <a:ext cx="0" cy="0"/>
          <a:chOff x="0" y="0"/>
          <a:chExt cx="0" cy="0"/>
        </a:xfrm>
      </p:grpSpPr>
      <p:sp>
        <p:nvSpPr>
          <p:cNvPr id="3" name="Title-1">
            <a:extLst>
              <a:ext uri="{FF2B5EF4-FFF2-40B4-BE49-F238E27FC236}">
                <a16:creationId xmlns:a16="http://schemas.microsoft.com/office/drawing/2014/main" id="{071FC906-DFED-1FCF-5D45-E62D346F1452}"/>
              </a:ext>
            </a:extLst>
          </p:cNvPr>
          <p:cNvSpPr>
            <a:spLocks noGrp="1"/>
          </p:cNvSpPr>
          <p:nvPr/>
        </p:nvSpPr>
        <p:spPr>
          <a:xfrm>
            <a:off x="1524000" y="1"/>
            <a:ext cx="9144000" cy="6018835"/>
          </a:xfrm>
          <a:prstGeom prst="rect">
            <a:avLst/>
          </a:prstGeom>
        </p:spPr>
        <p:txBody>
          <a:bodyPr wrap="square" lIns="0" tIns="0" rIns="0" bIns="0" anchor="ctr">
            <a:normAutofit/>
          </a:bodyPr>
          <a:lstStyle/>
          <a:p>
            <a:pPr algn="ctr">
              <a:lnSpc>
                <a:spcPct val="200000"/>
              </a:lnSpc>
              <a:defRPr sz="3375">
                <a:solidFill>
                  <a:srgbClr val="F5F7FA"/>
                </a:solidFill>
                <a:latin typeface="Aptos"/>
                <a:ea typeface="Aptos"/>
                <a:cs typeface="Aptos"/>
              </a:defRPr>
            </a:pPr>
            <a:r>
              <a:rPr lang="en-US" sz="3375">
                <a:solidFill>
                  <a:schemeClr val="tx1">
                    <a:lumMod val="75000"/>
                    <a:lumOff val="25000"/>
                  </a:schemeClr>
                </a:solidFill>
                <a:latin typeface="SEB SansSerif" panose="00000500000000000000" pitchFamily="2" charset="0"/>
              </a:rPr>
              <a:t>From Tokens to AGI</a:t>
            </a:r>
          </a:p>
          <a:p>
            <a:pPr algn="ctr">
              <a:lnSpc>
                <a:spcPct val="200000"/>
              </a:lnSpc>
              <a:defRPr sz="3375">
                <a:solidFill>
                  <a:srgbClr val="F5F7FA"/>
                </a:solidFill>
                <a:latin typeface="Aptos"/>
                <a:ea typeface="Aptos"/>
                <a:cs typeface="Aptos"/>
              </a:defRPr>
            </a:pPr>
            <a:r>
              <a:rPr lang="en-US" sz="3375">
                <a:solidFill>
                  <a:schemeClr val="tx1">
                    <a:lumMod val="75000"/>
                    <a:lumOff val="25000"/>
                  </a:schemeClr>
                </a:solidFill>
                <a:latin typeface="SEB SansSerif" panose="00000500000000000000" pitchFamily="2" charset="0"/>
              </a:rPr>
              <a:t>The Hidden Cost of “Dark Tokens”</a:t>
            </a:r>
          </a:p>
          <a:p>
            <a:pPr algn="ctr">
              <a:lnSpc>
                <a:spcPct val="200000"/>
              </a:lnSpc>
              <a:defRPr sz="3375">
                <a:solidFill>
                  <a:srgbClr val="F5F7FA"/>
                </a:solidFill>
                <a:latin typeface="Aptos"/>
                <a:ea typeface="Aptos"/>
                <a:cs typeface="Aptos"/>
              </a:defRPr>
            </a:pPr>
            <a:r>
              <a:rPr lang="en-US" sz="3375" b="1">
                <a:latin typeface="SEB SansSerif" panose="00000500000000000000" pitchFamily="2" charset="0"/>
              </a:rPr>
              <a:t>Token Efficiency</a:t>
            </a:r>
            <a:endParaRPr sz="3375" b="1">
              <a:solidFill>
                <a:srgbClr val="F5F7FA"/>
              </a:solidFill>
              <a:latin typeface="SEB SansSerif" panose="00000500000000000000" pitchFamily="2" charset="0"/>
            </a:endParaRPr>
          </a:p>
        </p:txBody>
      </p:sp>
      <p:cxnSp>
        <p:nvCxnSpPr>
          <p:cNvPr id="2" name="Accent-2">
            <a:extLst>
              <a:ext uri="{FF2B5EF4-FFF2-40B4-BE49-F238E27FC236}">
                <a16:creationId xmlns:a16="http://schemas.microsoft.com/office/drawing/2014/main" id="{50B01276-B745-8924-BB8C-788F21AD9DB2}"/>
              </a:ext>
            </a:extLst>
          </p:cNvPr>
          <p:cNvCxnSpPr/>
          <p:nvPr/>
        </p:nvCxnSpPr>
        <p:spPr>
          <a:xfrm>
            <a:off x="2019300" y="590551"/>
            <a:ext cx="495300" cy="4763"/>
          </a:xfrm>
          <a:prstGeom prst="straightConnector1">
            <a:avLst/>
          </a:prstGeom>
          <a:ln w="38100">
            <a:solidFill>
              <a:schemeClr val="accent6">
                <a:lumMod val="60000"/>
                <a:lumOff val="40000"/>
              </a:schemeClr>
            </a:solidFill>
            <a:prstDash val="solid"/>
          </a:ln>
        </p:spPr>
      </p:cxnSp>
      <p:sp>
        <p:nvSpPr>
          <p:cNvPr id="4" name="Section-2">
            <a:extLst>
              <a:ext uri="{FF2B5EF4-FFF2-40B4-BE49-F238E27FC236}">
                <a16:creationId xmlns:a16="http://schemas.microsoft.com/office/drawing/2014/main" id="{FAFD550D-3504-5576-594D-59776453EDF2}"/>
              </a:ext>
            </a:extLst>
          </p:cNvPr>
          <p:cNvSpPr>
            <a:spLocks noGrp="1"/>
          </p:cNvSpPr>
          <p:nvPr/>
        </p:nvSpPr>
        <p:spPr>
          <a:xfrm>
            <a:off x="2019300" y="742950"/>
            <a:ext cx="2667000" cy="228600"/>
          </a:xfrm>
          <a:prstGeom prst="rect">
            <a:avLst/>
          </a:prstGeom>
        </p:spPr>
        <p:txBody>
          <a:bodyPr wrap="square" lIns="0" tIns="0" rIns="0" bIns="0" anchor="t">
            <a:noAutofit/>
          </a:bodyPr>
          <a:lstStyle/>
          <a:p>
            <a:pPr>
              <a:defRPr sz="1050">
                <a:solidFill>
                  <a:srgbClr val="00E5FF"/>
                </a:solidFill>
                <a:latin typeface="Aptos"/>
                <a:ea typeface="Aptos"/>
                <a:cs typeface="Aptos"/>
              </a:defRPr>
            </a:pPr>
            <a:r>
              <a:rPr lang="en-US" sz="1050">
                <a:solidFill>
                  <a:schemeClr val="accent6">
                    <a:lumMod val="60000"/>
                    <a:lumOff val="40000"/>
                  </a:schemeClr>
                </a:solidFill>
                <a:latin typeface="SEB SansSerif" panose="00000500000000000000" pitchFamily="2" charset="0"/>
              </a:rPr>
              <a:t>THIS TALK</a:t>
            </a:r>
          </a:p>
        </p:txBody>
      </p:sp>
    </p:spTree>
    <p:extLst>
      <p:ext uri="{BB962C8B-B14F-4D97-AF65-F5344CB8AC3E}">
        <p14:creationId xmlns:p14="http://schemas.microsoft.com/office/powerpoint/2010/main" val="130708948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926" name="Manim Animation 26">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rcRect l="24950" t="24308" r="23547" b="23002"/>
          <a:stretch>
            <a:fillRect/>
          </a:stretch>
        </p:blipFill>
        <p:spPr>
          <a:xfrm>
            <a:off x="5181600" y="3209203"/>
            <a:ext cx="1828801" cy="1870939"/>
          </a:xfrm>
          <a:prstGeom prst="rect">
            <a:avLst/>
          </a:prstGeom>
        </p:spPr>
      </p:pic>
      <p:cxnSp>
        <p:nvCxnSpPr>
          <p:cNvPr id="10" name="Accent-26"/>
          <p:cNvCxnSpPr/>
          <p:nvPr/>
        </p:nvCxnSpPr>
        <p:spPr>
          <a:xfrm>
            <a:off x="2019300" y="590551"/>
            <a:ext cx="495300" cy="4763"/>
          </a:xfrm>
          <a:prstGeom prst="straightConnector1">
            <a:avLst/>
          </a:prstGeom>
          <a:ln w="38100">
            <a:solidFill>
              <a:srgbClr val="F5B700"/>
            </a:solidFill>
            <a:prstDash val="solid"/>
          </a:ln>
        </p:spPr>
      </p:cxnSp>
      <p:sp>
        <p:nvSpPr>
          <p:cNvPr id="3" name="Section-26">
            <a:extLst>
              <a:ext uri="{FF2B5EF4-FFF2-40B4-BE49-F238E27FC236}">
                <a16:creationId xmlns:a16="http://schemas.microsoft.com/office/drawing/2014/main" id="{5A258BF8-0F0C-428C-9EEB-C3700E3D05AA}"/>
              </a:ext>
            </a:extLst>
          </p:cNvPr>
          <p:cNvSpPr>
            <a:spLocks noGrp="1"/>
          </p:cNvSpPr>
          <p:nvPr/>
        </p:nvSpPr>
        <p:spPr>
          <a:xfrm>
            <a:off x="2019300" y="742950"/>
            <a:ext cx="2667000" cy="228600"/>
          </a:xfrm>
          <a:prstGeom prst="rect">
            <a:avLst/>
          </a:prstGeom>
        </p:spPr>
        <p:txBody>
          <a:bodyPr wrap="square" lIns="0" tIns="0" rIns="0" bIns="0" anchor="t">
            <a:noAutofit/>
          </a:bodyPr>
          <a:lstStyle/>
          <a:p>
            <a:pPr algn="l">
              <a:defRPr sz="1050">
                <a:solidFill>
                  <a:srgbClr val="F5B700"/>
                </a:solidFill>
                <a:latin typeface="Aptos"/>
                <a:ea typeface="Aptos"/>
                <a:cs typeface="Aptos"/>
              </a:defRPr>
            </a:pPr>
            <a:r>
              <a:rPr lang="en-US" sz="1050"/>
              <a:t>TAKEAWAY</a:t>
            </a:r>
            <a:endParaRPr sz="1050"/>
          </a:p>
        </p:txBody>
      </p:sp>
      <p:sp>
        <p:nvSpPr>
          <p:cNvPr id="4" name="Title-26">
            <a:extLst>
              <a:ext uri="{FF2B5EF4-FFF2-40B4-BE49-F238E27FC236}">
                <a16:creationId xmlns:a16="http://schemas.microsoft.com/office/drawing/2014/main" id="{55777755-11C5-41D5-9663-FFE6AB4623C7}"/>
              </a:ext>
            </a:extLst>
          </p:cNvPr>
          <p:cNvSpPr>
            <a:spLocks noGrp="1"/>
          </p:cNvSpPr>
          <p:nvPr/>
        </p:nvSpPr>
        <p:spPr>
          <a:xfrm>
            <a:off x="3231266" y="2075727"/>
            <a:ext cx="5729468" cy="2266950"/>
          </a:xfrm>
          <a:prstGeom prst="rect">
            <a:avLst/>
          </a:prstGeom>
        </p:spPr>
        <p:txBody>
          <a:bodyPr wrap="square" lIns="0" tIns="0" rIns="0" bIns="0" anchor="t">
            <a:normAutofit/>
          </a:bodyPr>
          <a:lstStyle/>
          <a:p>
            <a:pPr algn="ctr">
              <a:defRPr sz="2625">
                <a:solidFill>
                  <a:srgbClr val="F5F7FA"/>
                </a:solidFill>
                <a:latin typeface="Aptos"/>
                <a:ea typeface="Aptos"/>
                <a:cs typeface="Aptos"/>
              </a:defRPr>
            </a:pPr>
            <a:r>
              <a:rPr lang="en-US" sz="3200">
                <a:latin typeface="SEB SansSerif" panose="00000500000000000000" pitchFamily="2" charset="0"/>
              </a:rPr>
              <a:t>Let’s spend our tokens where they change decisions</a:t>
            </a:r>
            <a:endParaRPr sz="3200">
              <a:latin typeface="SEB SansSerif" panose="00000500000000000000" pitchFamily="2" charset="0"/>
            </a:endParaRPr>
          </a:p>
        </p:txBody>
      </p:sp>
    </p:spTree>
    <p:extLst>
      <p:ext uri="{BB962C8B-B14F-4D97-AF65-F5344CB8AC3E}">
        <p14:creationId xmlns:p14="http://schemas.microsoft.com/office/powerpoint/2010/main" val="1971838033"/>
      </p:ext>
    </p:extLst>
  </p:cSld>
  <p:clrMapOvr>
    <a:masterClrMapping/>
  </p:clrMapOvr>
  <p:timing>
    <p:tnLst>
      <p:par>
        <p:cTn id="1" dur="indefinite" restart="never" nodeType="tmRoot">
          <p:childTnLst>
            <p:video>
              <p:cMediaNode vol="80000">
                <p:cTn id="2" fill="hold" display="0">
                  <p:stCondLst>
                    <p:cond delay="0"/>
                  </p:stCondLst>
                </p:cTn>
                <p:tgtEl>
                  <p:spTgt spid="926"/>
                </p:tgtEl>
              </p:cMediaNode>
            </p:video>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1B9A4C7-6F0B-A5F7-F45A-B84ADF5418B4}"/>
              </a:ext>
            </a:extLst>
          </p:cNvPr>
          <p:cNvPicPr>
            <a:picLocks noChangeAspect="1"/>
          </p:cNvPicPr>
          <p:nvPr/>
        </p:nvPicPr>
        <p:blipFill>
          <a:blip r:embed="rId2"/>
          <a:srcRect l="9304" t="21931" r="8247" b="6316"/>
          <a:stretch>
            <a:fillRect/>
          </a:stretch>
        </p:blipFill>
        <p:spPr>
          <a:xfrm>
            <a:off x="1541360" y="1199427"/>
            <a:ext cx="9126640" cy="4459146"/>
          </a:xfrm>
          <a:prstGeom prst="rect">
            <a:avLst/>
          </a:prstGeom>
        </p:spPr>
      </p:pic>
      <p:cxnSp>
        <p:nvCxnSpPr>
          <p:cNvPr id="3" name="Accent-2">
            <a:extLst>
              <a:ext uri="{FF2B5EF4-FFF2-40B4-BE49-F238E27FC236}">
                <a16:creationId xmlns:a16="http://schemas.microsoft.com/office/drawing/2014/main" id="{E774B1F9-1D75-884F-6015-F30BB2C2C39B}"/>
              </a:ext>
            </a:extLst>
          </p:cNvPr>
          <p:cNvCxnSpPr/>
          <p:nvPr/>
        </p:nvCxnSpPr>
        <p:spPr>
          <a:xfrm>
            <a:off x="2019300" y="590551"/>
            <a:ext cx="495300" cy="4763"/>
          </a:xfrm>
          <a:prstGeom prst="straightConnector1">
            <a:avLst/>
          </a:prstGeom>
          <a:ln w="38100">
            <a:solidFill>
              <a:schemeClr val="accent6">
                <a:lumMod val="60000"/>
                <a:lumOff val="40000"/>
              </a:schemeClr>
            </a:solidFill>
            <a:prstDash val="solid"/>
          </a:ln>
        </p:spPr>
      </p:cxnSp>
      <p:sp>
        <p:nvSpPr>
          <p:cNvPr id="4" name="Section-2">
            <a:extLst>
              <a:ext uri="{FF2B5EF4-FFF2-40B4-BE49-F238E27FC236}">
                <a16:creationId xmlns:a16="http://schemas.microsoft.com/office/drawing/2014/main" id="{E62F8FA9-D0FA-18EC-5201-4F89ACD7A509}"/>
              </a:ext>
            </a:extLst>
          </p:cNvPr>
          <p:cNvSpPr>
            <a:spLocks noGrp="1"/>
          </p:cNvSpPr>
          <p:nvPr/>
        </p:nvSpPr>
        <p:spPr>
          <a:xfrm>
            <a:off x="2019300" y="742950"/>
            <a:ext cx="2667000" cy="228600"/>
          </a:xfrm>
          <a:prstGeom prst="rect">
            <a:avLst/>
          </a:prstGeom>
        </p:spPr>
        <p:txBody>
          <a:bodyPr wrap="square" lIns="0" tIns="0" rIns="0" bIns="0" anchor="t">
            <a:noAutofit/>
          </a:bodyPr>
          <a:lstStyle/>
          <a:p>
            <a:pPr algn="l">
              <a:defRPr sz="1050">
                <a:solidFill>
                  <a:srgbClr val="00E5FF"/>
                </a:solidFill>
                <a:latin typeface="Aptos"/>
                <a:ea typeface="Aptos"/>
                <a:cs typeface="Aptos"/>
              </a:defRPr>
            </a:pPr>
            <a:r>
              <a:rPr lang="en-US" sz="1050">
                <a:solidFill>
                  <a:schemeClr val="accent6">
                    <a:lumMod val="60000"/>
                    <a:lumOff val="40000"/>
                  </a:schemeClr>
                </a:solidFill>
                <a:latin typeface="SEB SansSerif" panose="00000500000000000000" pitchFamily="2" charset="0"/>
              </a:rPr>
              <a:t>TO BE CONTINUED…</a:t>
            </a:r>
            <a:endParaRPr sz="1050">
              <a:solidFill>
                <a:schemeClr val="accent6">
                  <a:lumMod val="60000"/>
                  <a:lumOff val="40000"/>
                </a:schemeClr>
              </a:solidFill>
              <a:latin typeface="SEB SansSerif" panose="00000500000000000000" pitchFamily="2" charset="0"/>
            </a:endParaRPr>
          </a:p>
        </p:txBody>
      </p:sp>
    </p:spTree>
    <p:extLst>
      <p:ext uri="{BB962C8B-B14F-4D97-AF65-F5344CB8AC3E}">
        <p14:creationId xmlns:p14="http://schemas.microsoft.com/office/powerpoint/2010/main" val="10719868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D728C26-8ED5-8169-932D-1FAFE1C8DE0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240025">
            <a:off x="3340424" y="1330004"/>
            <a:ext cx="5597324" cy="4197993"/>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extLst>
      <p:ext uri="{BB962C8B-B14F-4D97-AF65-F5344CB8AC3E}">
        <p14:creationId xmlns:p14="http://schemas.microsoft.com/office/powerpoint/2010/main" val="652809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itle-1">
            <a:extLst>
              <a:ext uri="{FF2B5EF4-FFF2-40B4-BE49-F238E27FC236}">
                <a16:creationId xmlns:a16="http://schemas.microsoft.com/office/drawing/2014/main" id="{99300BF1-2D42-5526-C0C3-332FE426ACA1}"/>
              </a:ext>
            </a:extLst>
          </p:cNvPr>
          <p:cNvSpPr>
            <a:spLocks noGrp="1"/>
          </p:cNvSpPr>
          <p:nvPr/>
        </p:nvSpPr>
        <p:spPr>
          <a:xfrm>
            <a:off x="1524000" y="0"/>
            <a:ext cx="9144000" cy="6858000"/>
          </a:xfrm>
          <a:prstGeom prst="rect">
            <a:avLst/>
          </a:prstGeom>
        </p:spPr>
        <p:txBody>
          <a:bodyPr wrap="square" lIns="0" tIns="0" rIns="0" bIns="0" anchor="ctr">
            <a:normAutofit/>
          </a:bodyPr>
          <a:lstStyle/>
          <a:p>
            <a:pPr algn="ctr">
              <a:defRPr sz="3375">
                <a:solidFill>
                  <a:srgbClr val="F5F7FA"/>
                </a:solidFill>
                <a:latin typeface="Aptos"/>
                <a:ea typeface="Aptos"/>
                <a:cs typeface="Aptos"/>
              </a:defRPr>
            </a:pPr>
            <a:r>
              <a:rPr lang="en-US" sz="3200" b="1">
                <a:latin typeface="SEB SansSerif" panose="00000500000000000000" pitchFamily="2" charset="0"/>
              </a:rPr>
              <a:t>What is intelligence?</a:t>
            </a:r>
            <a:endParaRPr sz="3200" b="1">
              <a:latin typeface="SEB SansSerif" panose="00000500000000000000" pitchFamily="2" charset="0"/>
            </a:endParaRPr>
          </a:p>
        </p:txBody>
      </p:sp>
    </p:spTree>
    <p:extLst>
      <p:ext uri="{BB962C8B-B14F-4D97-AF65-F5344CB8AC3E}">
        <p14:creationId xmlns:p14="http://schemas.microsoft.com/office/powerpoint/2010/main" val="15327605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8D57CC2-BF5D-AE59-AF19-09BCB3256F47}"/>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6" name="Title-1">
                <a:extLst>
                  <a:ext uri="{FF2B5EF4-FFF2-40B4-BE49-F238E27FC236}">
                    <a16:creationId xmlns:a16="http://schemas.microsoft.com/office/drawing/2014/main" id="{075F7B2B-C322-9027-CEAF-0C9552CEDC0D}"/>
                  </a:ext>
                </a:extLst>
              </p:cNvPr>
              <p:cNvSpPr>
                <a:spLocks noGrp="1"/>
              </p:cNvSpPr>
              <p:nvPr/>
            </p:nvSpPr>
            <p:spPr>
              <a:xfrm>
                <a:off x="1524000" y="0"/>
                <a:ext cx="9144000" cy="6858000"/>
              </a:xfrm>
              <a:prstGeom prst="rect">
                <a:avLst/>
              </a:prstGeom>
            </p:spPr>
            <p:txBody>
              <a:bodyPr wrap="square" lIns="0" tIns="0" rIns="0" bIns="0" anchor="ctr">
                <a:normAutofit/>
              </a:bodyPr>
              <a:lstStyle/>
              <a:p>
                <a:pPr algn="ctr">
                  <a:defRPr sz="3375">
                    <a:solidFill>
                      <a:srgbClr val="F5F7FA"/>
                    </a:solidFill>
                    <a:latin typeface="Aptos"/>
                    <a:ea typeface="Aptos"/>
                    <a:cs typeface="Aptos"/>
                  </a:defRPr>
                </a:pPr>
                <a14:m>
                  <m:oMathPara xmlns:m="http://schemas.openxmlformats.org/officeDocument/2006/math">
                    <m:oMathParaPr>
                      <m:jc m:val="centerGroup"/>
                    </m:oMathParaPr>
                    <m:oMath xmlns:m="http://schemas.openxmlformats.org/officeDocument/2006/math">
                      <m:sSub>
                        <m:sSubPr>
                          <m:ctrlPr>
                            <a:rPr lang="en-US" sz="2400" i="1">
                              <a:latin typeface="Cambria Math" panose="02040503050406030204" pitchFamily="18" charset="0"/>
                            </a:rPr>
                          </m:ctrlPr>
                        </m:sSubPr>
                        <m:e>
                          <m:r>
                            <a:rPr lang="en-US" sz="2400" i="1">
                              <a:latin typeface="Cambria Math" panose="02040503050406030204" pitchFamily="18" charset="0"/>
                            </a:rPr>
                            <m:t>𝐼</m:t>
                          </m:r>
                        </m:e>
                        <m:sub>
                          <m:r>
                            <m:rPr>
                              <m:nor/>
                            </m:rPr>
                            <a:rPr lang="en-US" sz="2400" i="0">
                              <a:latin typeface="SEB SansSerif" panose="00000500000000000000" pitchFamily="2" charset="0"/>
                            </a:rPr>
                            <m:t>observed</m:t>
                          </m:r>
                        </m:sub>
                      </m:sSub>
                      <m:r>
                        <a:rPr lang="en-US" sz="2400">
                          <a:latin typeface="Cambria Math" panose="02040503050406030204" pitchFamily="18" charset="0"/>
                        </a:rPr>
                        <m:t>=</m:t>
                      </m:r>
                      <m:r>
                        <a:rPr lang="en-US" sz="2400" i="1">
                          <a:latin typeface="Cambria Math" panose="02040503050406030204" pitchFamily="18" charset="0"/>
                        </a:rPr>
                        <m:t>𝑓</m:t>
                      </m:r>
                      <m:r>
                        <a:rPr lang="en-US" sz="2400" i="1">
                          <a:latin typeface="Cambria Math" panose="02040503050406030204" pitchFamily="18" charset="0"/>
                        </a:rPr>
                        <m:t>(</m:t>
                      </m:r>
                      <m:r>
                        <a:rPr lang="en-US" sz="2400" i="1">
                          <a:latin typeface="Cambria Math" panose="02040503050406030204" pitchFamily="18" charset="0"/>
                        </a:rPr>
                        <m:t>𝑇</m:t>
                      </m:r>
                      <m:r>
                        <a:rPr lang="en-US" sz="2400" i="1">
                          <a:latin typeface="Cambria Math" panose="02040503050406030204" pitchFamily="18" charset="0"/>
                        </a:rPr>
                        <m:t>,</m:t>
                      </m:r>
                      <m:r>
                        <a:rPr lang="en-US" sz="2400" i="1">
                          <a:latin typeface="Cambria Math" panose="02040503050406030204" pitchFamily="18" charset="0"/>
                        </a:rPr>
                        <m:t>𝐸</m:t>
                      </m:r>
                      <m:r>
                        <a:rPr lang="en-US" sz="2400" i="1">
                          <a:latin typeface="Cambria Math" panose="02040503050406030204" pitchFamily="18" charset="0"/>
                        </a:rPr>
                        <m:t>,</m:t>
                      </m:r>
                      <m:r>
                        <a:rPr lang="en-US" sz="2400" i="1">
                          <a:latin typeface="Cambria Math" panose="02040503050406030204" pitchFamily="18" charset="0"/>
                        </a:rPr>
                        <m:t>𝐷</m:t>
                      </m:r>
                      <m:r>
                        <a:rPr lang="en-US" sz="2400" i="1">
                          <a:latin typeface="Cambria Math" panose="02040503050406030204" pitchFamily="18" charset="0"/>
                        </a:rPr>
                        <m:t>,</m:t>
                      </m:r>
                      <m:r>
                        <a:rPr lang="en-US" sz="2400" i="1">
                          <a:latin typeface="Cambria Math" panose="02040503050406030204" pitchFamily="18" charset="0"/>
                        </a:rPr>
                        <m:t>𝐴</m:t>
                      </m:r>
                      <m:r>
                        <a:rPr lang="en-US" sz="2400" i="1">
                          <a:latin typeface="Cambria Math" panose="02040503050406030204" pitchFamily="18" charset="0"/>
                        </a:rPr>
                        <m:t>)</m:t>
                      </m:r>
                    </m:oMath>
                  </m:oMathPara>
                </a14:m>
                <a:endParaRPr sz="2400"/>
              </a:p>
            </p:txBody>
          </p:sp>
        </mc:Choice>
        <mc:Fallback xmlns="">
          <p:sp>
            <p:nvSpPr>
              <p:cNvPr id="6" name="Title-1">
                <a:extLst>
                  <a:ext uri="{FF2B5EF4-FFF2-40B4-BE49-F238E27FC236}">
                    <a16:creationId xmlns:a16="http://schemas.microsoft.com/office/drawing/2014/main" id="{075F7B2B-C322-9027-CEAF-0C9552CEDC0D}"/>
                  </a:ext>
                </a:extLst>
              </p:cNvPr>
              <p:cNvSpPr>
                <a:spLocks noGrp="1" noRot="1" noChangeAspect="1" noMove="1" noResize="1" noEditPoints="1" noAdjustHandles="1" noChangeArrowheads="1" noChangeShapeType="1" noTextEdit="1"/>
              </p:cNvSpPr>
              <p:nvPr/>
            </p:nvSpPr>
            <p:spPr>
              <a:xfrm>
                <a:off x="1524000" y="0"/>
                <a:ext cx="9144000" cy="6858000"/>
              </a:xfrm>
              <a:prstGeom prst="rect">
                <a:avLst/>
              </a:prstGeom>
              <a:blipFill>
                <a:blip r:embed="rId3"/>
                <a:stretch>
                  <a:fillRect/>
                </a:stretch>
              </a:blipFill>
            </p:spPr>
            <p:txBody>
              <a:bodyPr/>
              <a:lstStyle/>
              <a:p>
                <a:r>
                  <a:rPr lang="en-US">
                    <a:noFill/>
                  </a:rPr>
                  <a:t> </a:t>
                </a:r>
              </a:p>
            </p:txBody>
          </p:sp>
        </mc:Fallback>
      </mc:AlternateContent>
      <p:cxnSp>
        <p:nvCxnSpPr>
          <p:cNvPr id="3" name="Straight Arrow Connector 2">
            <a:extLst>
              <a:ext uri="{FF2B5EF4-FFF2-40B4-BE49-F238E27FC236}">
                <a16:creationId xmlns:a16="http://schemas.microsoft.com/office/drawing/2014/main" id="{2CA83721-865A-2C8F-F9D7-4E345251519D}"/>
              </a:ext>
            </a:extLst>
          </p:cNvPr>
          <p:cNvCxnSpPr/>
          <p:nvPr/>
        </p:nvCxnSpPr>
        <p:spPr>
          <a:xfrm>
            <a:off x="6096000" y="2204978"/>
            <a:ext cx="387752" cy="960699"/>
          </a:xfrm>
          <a:prstGeom prst="straightConnector1">
            <a:avLst/>
          </a:prstGeom>
          <a:ln w="15875">
            <a:solidFill>
              <a:schemeClr val="bg1"/>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4" name="Straight Arrow Connector 3">
            <a:extLst>
              <a:ext uri="{FF2B5EF4-FFF2-40B4-BE49-F238E27FC236}">
                <a16:creationId xmlns:a16="http://schemas.microsoft.com/office/drawing/2014/main" id="{8AA6A601-1AA5-7675-F11B-0F6FDA86FFFD}"/>
              </a:ext>
            </a:extLst>
          </p:cNvPr>
          <p:cNvCxnSpPr>
            <a:cxnSpLocks/>
          </p:cNvCxnSpPr>
          <p:nvPr/>
        </p:nvCxnSpPr>
        <p:spPr>
          <a:xfrm flipV="1">
            <a:off x="6501114" y="3636381"/>
            <a:ext cx="273935" cy="964557"/>
          </a:xfrm>
          <a:prstGeom prst="straightConnector1">
            <a:avLst/>
          </a:prstGeom>
          <a:ln w="15875">
            <a:solidFill>
              <a:schemeClr val="bg1"/>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C211BC73-9E92-6AF8-F1AA-78D461CEF605}"/>
              </a:ext>
            </a:extLst>
          </p:cNvPr>
          <p:cNvCxnSpPr>
            <a:cxnSpLocks/>
            <a:stCxn id="16" idx="2"/>
          </p:cNvCxnSpPr>
          <p:nvPr/>
        </p:nvCxnSpPr>
        <p:spPr>
          <a:xfrm flipH="1">
            <a:off x="7199453" y="2157355"/>
            <a:ext cx="331808" cy="1041116"/>
          </a:xfrm>
          <a:prstGeom prst="straightConnector1">
            <a:avLst/>
          </a:prstGeom>
          <a:ln w="15875">
            <a:solidFill>
              <a:schemeClr val="bg1"/>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BCD20005-36BC-4218-01C9-08FA4AFE3B66}"/>
              </a:ext>
            </a:extLst>
          </p:cNvPr>
          <p:cNvCxnSpPr>
            <a:cxnSpLocks/>
          </p:cNvCxnSpPr>
          <p:nvPr/>
        </p:nvCxnSpPr>
        <p:spPr>
          <a:xfrm flipH="1" flipV="1">
            <a:off x="7531261" y="3659531"/>
            <a:ext cx="613458" cy="941407"/>
          </a:xfrm>
          <a:prstGeom prst="straightConnector1">
            <a:avLst/>
          </a:prstGeom>
          <a:ln w="15875">
            <a:solidFill>
              <a:schemeClr val="bg1"/>
            </a:solidFill>
            <a:tailEnd type="triangle" w="med" len="lg"/>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DBABCF1D-0407-2A3E-37B5-A0B2904F2945}"/>
              </a:ext>
            </a:extLst>
          </p:cNvPr>
          <p:cNvSpPr txBox="1"/>
          <p:nvPr/>
        </p:nvSpPr>
        <p:spPr>
          <a:xfrm>
            <a:off x="5443959" y="1695692"/>
            <a:ext cx="1122744" cy="461665"/>
          </a:xfrm>
          <a:prstGeom prst="rect">
            <a:avLst/>
          </a:prstGeom>
          <a:noFill/>
        </p:spPr>
        <p:txBody>
          <a:bodyPr wrap="square" rtlCol="0">
            <a:spAutoFit/>
          </a:bodyPr>
          <a:lstStyle/>
          <a:p>
            <a:pPr algn="ctr"/>
            <a:r>
              <a:rPr lang="en-US" sz="2400">
                <a:solidFill>
                  <a:schemeClr val="bg1"/>
                </a:solidFill>
                <a:latin typeface="SEB SansSerif" panose="00000500000000000000" pitchFamily="2" charset="0"/>
              </a:rPr>
              <a:t>time</a:t>
            </a:r>
          </a:p>
        </p:txBody>
      </p:sp>
      <p:sp>
        <p:nvSpPr>
          <p:cNvPr id="14" name="TextBox 13">
            <a:extLst>
              <a:ext uri="{FF2B5EF4-FFF2-40B4-BE49-F238E27FC236}">
                <a16:creationId xmlns:a16="http://schemas.microsoft.com/office/drawing/2014/main" id="{9B9BEFC4-BABD-BBED-59A6-EC884A3A65F8}"/>
              </a:ext>
            </a:extLst>
          </p:cNvPr>
          <p:cNvSpPr txBox="1"/>
          <p:nvPr/>
        </p:nvSpPr>
        <p:spPr>
          <a:xfrm>
            <a:off x="5874152" y="4644701"/>
            <a:ext cx="1122744" cy="461665"/>
          </a:xfrm>
          <a:prstGeom prst="rect">
            <a:avLst/>
          </a:prstGeom>
          <a:noFill/>
        </p:spPr>
        <p:txBody>
          <a:bodyPr wrap="square" rtlCol="0">
            <a:spAutoFit/>
          </a:bodyPr>
          <a:lstStyle/>
          <a:p>
            <a:pPr algn="ctr"/>
            <a:r>
              <a:rPr lang="en-US" sz="2400">
                <a:solidFill>
                  <a:schemeClr val="bg1"/>
                </a:solidFill>
                <a:latin typeface="SEB SansSerif" panose="00000500000000000000" pitchFamily="2" charset="0"/>
              </a:rPr>
              <a:t>energy</a:t>
            </a:r>
          </a:p>
        </p:txBody>
      </p:sp>
      <p:sp>
        <p:nvSpPr>
          <p:cNvPr id="16" name="TextBox 15">
            <a:extLst>
              <a:ext uri="{FF2B5EF4-FFF2-40B4-BE49-F238E27FC236}">
                <a16:creationId xmlns:a16="http://schemas.microsoft.com/office/drawing/2014/main" id="{08EA14B9-ABD7-41C7-797E-3114DB2F96BB}"/>
              </a:ext>
            </a:extLst>
          </p:cNvPr>
          <p:cNvSpPr txBox="1"/>
          <p:nvPr/>
        </p:nvSpPr>
        <p:spPr>
          <a:xfrm>
            <a:off x="6194385" y="1695691"/>
            <a:ext cx="2673752" cy="461665"/>
          </a:xfrm>
          <a:prstGeom prst="rect">
            <a:avLst/>
          </a:prstGeom>
          <a:noFill/>
        </p:spPr>
        <p:txBody>
          <a:bodyPr wrap="square" rtlCol="0">
            <a:spAutoFit/>
          </a:bodyPr>
          <a:lstStyle/>
          <a:p>
            <a:pPr algn="ctr"/>
            <a:r>
              <a:rPr lang="en-US" sz="2400">
                <a:solidFill>
                  <a:schemeClr val="bg1"/>
                </a:solidFill>
                <a:latin typeface="SEB SansSerif" panose="00000500000000000000" pitchFamily="2" charset="0"/>
              </a:rPr>
              <a:t>data</a:t>
            </a:r>
          </a:p>
        </p:txBody>
      </p:sp>
      <p:sp>
        <p:nvSpPr>
          <p:cNvPr id="18" name="TextBox 17">
            <a:extLst>
              <a:ext uri="{FF2B5EF4-FFF2-40B4-BE49-F238E27FC236}">
                <a16:creationId xmlns:a16="http://schemas.microsoft.com/office/drawing/2014/main" id="{B3582643-08C4-B410-D555-24BDB5973C40}"/>
              </a:ext>
            </a:extLst>
          </p:cNvPr>
          <p:cNvSpPr txBox="1"/>
          <p:nvPr/>
        </p:nvSpPr>
        <p:spPr>
          <a:xfrm>
            <a:off x="6881148" y="4644700"/>
            <a:ext cx="2673752" cy="461665"/>
          </a:xfrm>
          <a:prstGeom prst="rect">
            <a:avLst/>
          </a:prstGeom>
          <a:noFill/>
        </p:spPr>
        <p:txBody>
          <a:bodyPr wrap="square" rtlCol="0">
            <a:spAutoFit/>
          </a:bodyPr>
          <a:lstStyle/>
          <a:p>
            <a:pPr algn="ctr"/>
            <a:r>
              <a:rPr lang="en-US" sz="2400">
                <a:solidFill>
                  <a:schemeClr val="bg1"/>
                </a:solidFill>
                <a:latin typeface="SEB SansSerif" panose="00000500000000000000" pitchFamily="2" charset="0"/>
              </a:rPr>
              <a:t>architecture</a:t>
            </a:r>
          </a:p>
        </p:txBody>
      </p:sp>
      <p:cxnSp>
        <p:nvCxnSpPr>
          <p:cNvPr id="23" name="Accent-2">
            <a:extLst>
              <a:ext uri="{FF2B5EF4-FFF2-40B4-BE49-F238E27FC236}">
                <a16:creationId xmlns:a16="http://schemas.microsoft.com/office/drawing/2014/main" id="{8245C8C5-7EA1-D5D5-9F4A-E2E082B92375}"/>
              </a:ext>
            </a:extLst>
          </p:cNvPr>
          <p:cNvCxnSpPr/>
          <p:nvPr/>
        </p:nvCxnSpPr>
        <p:spPr>
          <a:xfrm>
            <a:off x="2019300" y="590551"/>
            <a:ext cx="495300" cy="4763"/>
          </a:xfrm>
          <a:prstGeom prst="straightConnector1">
            <a:avLst/>
          </a:prstGeom>
          <a:ln w="38100">
            <a:solidFill>
              <a:schemeClr val="accent2">
                <a:lumMod val="60000"/>
                <a:lumOff val="40000"/>
              </a:schemeClr>
            </a:solidFill>
            <a:prstDash val="solid"/>
          </a:ln>
        </p:spPr>
      </p:cxnSp>
      <p:sp>
        <p:nvSpPr>
          <p:cNvPr id="24" name="Section-2">
            <a:extLst>
              <a:ext uri="{FF2B5EF4-FFF2-40B4-BE49-F238E27FC236}">
                <a16:creationId xmlns:a16="http://schemas.microsoft.com/office/drawing/2014/main" id="{80146A27-2F77-D72E-389F-FF6A3392027E}"/>
              </a:ext>
            </a:extLst>
          </p:cNvPr>
          <p:cNvSpPr>
            <a:spLocks noGrp="1"/>
          </p:cNvSpPr>
          <p:nvPr/>
        </p:nvSpPr>
        <p:spPr>
          <a:xfrm>
            <a:off x="2019300" y="742950"/>
            <a:ext cx="2667000" cy="228600"/>
          </a:xfrm>
          <a:prstGeom prst="rect">
            <a:avLst/>
          </a:prstGeom>
        </p:spPr>
        <p:txBody>
          <a:bodyPr wrap="square" lIns="0" tIns="0" rIns="0" bIns="0" anchor="t">
            <a:noAutofit/>
          </a:bodyPr>
          <a:lstStyle/>
          <a:p>
            <a:pPr algn="l">
              <a:defRPr sz="1050">
                <a:solidFill>
                  <a:srgbClr val="00E5FF"/>
                </a:solidFill>
                <a:latin typeface="Aptos"/>
                <a:ea typeface="Aptos"/>
                <a:cs typeface="Aptos"/>
              </a:defRPr>
            </a:pPr>
            <a:r>
              <a:rPr lang="en-US" sz="1050">
                <a:solidFill>
                  <a:schemeClr val="accent2">
                    <a:lumMod val="60000"/>
                    <a:lumOff val="40000"/>
                  </a:schemeClr>
                </a:solidFill>
                <a:latin typeface="SEB SansSerif" panose="00000500000000000000" pitchFamily="2" charset="0"/>
              </a:rPr>
              <a:t>INTELLIGENCE</a:t>
            </a:r>
            <a:endParaRPr sz="1050">
              <a:solidFill>
                <a:schemeClr val="accent2">
                  <a:lumMod val="60000"/>
                  <a:lumOff val="40000"/>
                </a:schemeClr>
              </a:solidFill>
              <a:latin typeface="SEB SansSerif" panose="00000500000000000000" pitchFamily="2" charset="0"/>
            </a:endParaRPr>
          </a:p>
        </p:txBody>
      </p:sp>
    </p:spTree>
    <p:extLst>
      <p:ext uri="{BB962C8B-B14F-4D97-AF65-F5344CB8AC3E}">
        <p14:creationId xmlns:p14="http://schemas.microsoft.com/office/powerpoint/2010/main" val="544185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up)">
                                      <p:cBhvr>
                                        <p:cTn id="7" dur="500"/>
                                        <p:tgtEl>
                                          <p:spTgt spid="12"/>
                                        </p:tgtEl>
                                      </p:cBhvr>
                                    </p:animEffect>
                                  </p:childTnLst>
                                </p:cTn>
                              </p:par>
                              <p:par>
                                <p:cTn id="8" presetID="22" presetClass="entr" presetSubtype="1"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up)">
                                      <p:cBhvr>
                                        <p:cTn id="10" dur="500"/>
                                        <p:tgtEl>
                                          <p:spTgt spid="3"/>
                                        </p:tgtEl>
                                      </p:cBhvr>
                                    </p:animEffect>
                                  </p:childTnLst>
                                </p:cTn>
                              </p:par>
                              <p:par>
                                <p:cTn id="11" presetID="22" presetClass="entr" presetSubtype="1"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ipe(up)">
                                      <p:cBhvr>
                                        <p:cTn id="13" dur="500"/>
                                        <p:tgtEl>
                                          <p:spTgt spid="7"/>
                                        </p:tgtEl>
                                      </p:cBhvr>
                                    </p:animEffect>
                                  </p:childTnLst>
                                </p:cTn>
                              </p:par>
                              <p:par>
                                <p:cTn id="14" presetID="22" presetClass="entr" presetSubtype="1"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wipe(up)">
                                      <p:cBhvr>
                                        <p:cTn id="16" dur="500"/>
                                        <p:tgtEl>
                                          <p:spTgt spid="16"/>
                                        </p:tgtEl>
                                      </p:cBhvr>
                                    </p:animEffect>
                                  </p:childTnLst>
                                </p:cTn>
                              </p:par>
                              <p:par>
                                <p:cTn id="17" presetID="22" presetClass="entr" presetSubtype="4" fill="hold" nodeType="with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wipe(down)">
                                      <p:cBhvr>
                                        <p:cTn id="19" dur="500"/>
                                        <p:tgtEl>
                                          <p:spTgt spid="4"/>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wipe(down)">
                                      <p:cBhvr>
                                        <p:cTn id="22" dur="500"/>
                                        <p:tgtEl>
                                          <p:spTgt spid="14"/>
                                        </p:tgtEl>
                                      </p:cBhvr>
                                    </p:animEffect>
                                  </p:childTnLst>
                                </p:cTn>
                              </p:par>
                              <p:par>
                                <p:cTn id="23" presetID="22" presetClass="entr" presetSubtype="4" fill="hold" grpId="0" nodeType="with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wipe(down)">
                                      <p:cBhvr>
                                        <p:cTn id="25" dur="500"/>
                                        <p:tgtEl>
                                          <p:spTgt spid="18"/>
                                        </p:tgtEl>
                                      </p:cBhvr>
                                    </p:animEffect>
                                  </p:childTnLst>
                                </p:cTn>
                              </p:par>
                              <p:par>
                                <p:cTn id="26" presetID="22" presetClass="entr" presetSubtype="4" fill="hold" nodeType="with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wipe(down)">
                                      <p:cBhvr>
                                        <p:cTn id="2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p:bldP spid="16" grpId="0"/>
      <p:bldP spid="18"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74EB53C-4615-DD2B-8361-9D152A2434C8}"/>
              </a:ext>
            </a:extLst>
          </p:cNvPr>
          <p:cNvPicPr>
            <a:picLocks noChangeAspect="1"/>
          </p:cNvPicPr>
          <p:nvPr/>
        </p:nvPicPr>
        <p:blipFill>
          <a:blip r:embed="rId2">
            <a:extLst>
              <a:ext uri="{28A0092B-C50C-407E-A947-70E740481C1C}">
                <a14:useLocalDpi xmlns:a14="http://schemas.microsoft.com/office/drawing/2010/main" val="0"/>
              </a:ext>
            </a:extLst>
          </a:blip>
          <a:srcRect r="33333"/>
          <a:stretch>
            <a:fillRect/>
          </a:stretch>
        </p:blipFill>
        <p:spPr>
          <a:xfrm>
            <a:off x="1524000" y="0"/>
            <a:ext cx="9144000" cy="6858000"/>
          </a:xfrm>
          <a:prstGeom prst="rect">
            <a:avLst/>
          </a:prstGeom>
        </p:spPr>
      </p:pic>
    </p:spTree>
    <p:extLst>
      <p:ext uri="{BB962C8B-B14F-4D97-AF65-F5344CB8AC3E}">
        <p14:creationId xmlns:p14="http://schemas.microsoft.com/office/powerpoint/2010/main" val="37613463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cxnSp>
        <p:nvCxnSpPr>
          <p:cNvPr id="10" name="Accent-2"/>
          <p:cNvCxnSpPr/>
          <p:nvPr/>
        </p:nvCxnSpPr>
        <p:spPr>
          <a:xfrm>
            <a:off x="2019300" y="590551"/>
            <a:ext cx="495300" cy="4763"/>
          </a:xfrm>
          <a:prstGeom prst="straightConnector1">
            <a:avLst/>
          </a:prstGeom>
          <a:ln w="38100">
            <a:solidFill>
              <a:srgbClr val="00E5FF"/>
            </a:solidFill>
            <a:prstDash val="solid"/>
          </a:ln>
        </p:spPr>
      </p:cxnSp>
      <p:sp>
        <p:nvSpPr>
          <p:cNvPr id="3" name="Section-2">
            <a:extLst>
              <a:ext uri="{FF2B5EF4-FFF2-40B4-BE49-F238E27FC236}">
                <a16:creationId xmlns:a16="http://schemas.microsoft.com/office/drawing/2014/main" id="{CA82A8C2-7B5E-4D7D-A7E5-D1B6CFDCDAB5}"/>
              </a:ext>
            </a:extLst>
          </p:cNvPr>
          <p:cNvSpPr>
            <a:spLocks noGrp="1"/>
          </p:cNvSpPr>
          <p:nvPr/>
        </p:nvSpPr>
        <p:spPr>
          <a:xfrm>
            <a:off x="2019300" y="742950"/>
            <a:ext cx="2667000" cy="228600"/>
          </a:xfrm>
          <a:prstGeom prst="rect">
            <a:avLst/>
          </a:prstGeom>
        </p:spPr>
        <p:txBody>
          <a:bodyPr wrap="square" lIns="0" tIns="0" rIns="0" bIns="0" anchor="t">
            <a:noAutofit/>
          </a:bodyPr>
          <a:lstStyle/>
          <a:p>
            <a:pPr algn="l">
              <a:defRPr sz="1050">
                <a:solidFill>
                  <a:srgbClr val="00E5FF"/>
                </a:solidFill>
                <a:latin typeface="Aptos"/>
                <a:ea typeface="Aptos"/>
                <a:cs typeface="Aptos"/>
              </a:defRPr>
            </a:pPr>
            <a:r>
              <a:rPr lang="en-US" sz="1050">
                <a:latin typeface="SEB SansSerif" panose="00000500000000000000" pitchFamily="2" charset="0"/>
              </a:rPr>
              <a:t>ATTENTION</a:t>
            </a:r>
            <a:endParaRPr sz="1050">
              <a:latin typeface="SEB SansSerif" panose="00000500000000000000" pitchFamily="2" charset="0"/>
            </a:endParaRPr>
          </a:p>
        </p:txBody>
      </p:sp>
      <p:pic>
        <p:nvPicPr>
          <p:cNvPr id="16" name="Picture 15">
            <a:extLst>
              <a:ext uri="{FF2B5EF4-FFF2-40B4-BE49-F238E27FC236}">
                <a16:creationId xmlns:a16="http://schemas.microsoft.com/office/drawing/2014/main" id="{AD0927BD-6454-E082-6E84-4D6F86AA1778}"/>
              </a:ext>
            </a:extLst>
          </p:cNvPr>
          <p:cNvPicPr>
            <a:picLocks noChangeAspect="1"/>
          </p:cNvPicPr>
          <p:nvPr/>
        </p:nvPicPr>
        <p:blipFill>
          <a:blip r:embed="rId3"/>
          <a:stretch>
            <a:fillRect/>
          </a:stretch>
        </p:blipFill>
        <p:spPr>
          <a:xfrm>
            <a:off x="4070143" y="590551"/>
            <a:ext cx="4051714" cy="5662279"/>
          </a:xfrm>
          <a:prstGeom prst="rect">
            <a:avLst/>
          </a:prstGeom>
        </p:spPr>
      </p:pic>
    </p:spTree>
    <p:extLst>
      <p:ext uri="{BB962C8B-B14F-4D97-AF65-F5344CB8AC3E}">
        <p14:creationId xmlns:p14="http://schemas.microsoft.com/office/powerpoint/2010/main" val="2696799759"/>
      </p:ext>
    </p:extLst>
  </p:cSld>
  <p:clrMapOvr>
    <a:masterClrMapping/>
  </p:clrMapOvr>
</p:sld>
</file>

<file path=ppt/theme/theme1.xml><?xml version="1.0" encoding="utf-8"?>
<a:theme xmlns:a="http://schemas.openxmlformats.org/drawingml/2006/main" name="SEB general 2024">
  <a:themeElements>
    <a:clrScheme name="SEB COLORS">
      <a:dk1>
        <a:srgbClr val="000000"/>
      </a:dk1>
      <a:lt1>
        <a:srgbClr val="FFFFFF"/>
      </a:lt1>
      <a:dk2>
        <a:srgbClr val="AFAFAF"/>
      </a:dk2>
      <a:lt2>
        <a:srgbClr val="FFFFFF"/>
      </a:lt2>
      <a:accent1>
        <a:srgbClr val="005D34"/>
      </a:accent1>
      <a:accent2>
        <a:srgbClr val="48B866"/>
      </a:accent2>
      <a:accent3>
        <a:srgbClr val="D3C4A6"/>
      </a:accent3>
      <a:accent4>
        <a:srgbClr val="4885C4"/>
      </a:accent4>
      <a:accent5>
        <a:srgbClr val="FBC111"/>
      </a:accent5>
      <a:accent6>
        <a:srgbClr val="FF5B2F"/>
      </a:accent6>
      <a:hlink>
        <a:srgbClr val="000000"/>
      </a:hlink>
      <a:folHlink>
        <a:srgbClr val="000000"/>
      </a:folHlink>
    </a:clrScheme>
    <a:fontScheme name="SEB default">
      <a:majorFont>
        <a:latin typeface="SEB SansSerif Book"/>
        <a:ea typeface=""/>
        <a:cs typeface=""/>
      </a:majorFont>
      <a:minorFont>
        <a:latin typeface="SEB SansSerif Boo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lumMod val="20000"/>
            <a:lumOff val="80000"/>
          </a:schemeClr>
        </a:solidFill>
        <a:ln>
          <a:noFill/>
        </a:ln>
      </a:spPr>
      <a:bodyPr lIns="0" tIns="0" rIns="0" bIns="0" rtlCol="0" anchor="ctr"/>
      <a:lstStyle>
        <a:defPPr algn="ctr">
          <a:defRPr sz="1200" dirty="0" err="1" smtClean="0">
            <a:solidFill>
              <a:schemeClr val="tx1"/>
            </a:solidFill>
          </a:defRPr>
        </a:defPPr>
      </a:lstStyle>
      <a:style>
        <a:lnRef idx="2">
          <a:schemeClr val="accent1">
            <a:shade val="15000"/>
          </a:schemeClr>
        </a:lnRef>
        <a:fillRef idx="1">
          <a:schemeClr val="accent1"/>
        </a:fillRef>
        <a:effectRef idx="0">
          <a:schemeClr val="accent1"/>
        </a:effectRef>
        <a:fontRef idx="minor">
          <a:schemeClr val="lt1"/>
        </a:fontRef>
      </a:style>
    </a:spDef>
    <a:lnDef>
      <a:spPr>
        <a:ln w="6350">
          <a:solidFill>
            <a:schemeClr val="accent6"/>
          </a:solidFill>
        </a:ln>
      </a:spPr>
      <a:bodyPr/>
      <a:lstStyle/>
      <a:style>
        <a:lnRef idx="2">
          <a:schemeClr val="accent1"/>
        </a:lnRef>
        <a:fillRef idx="0">
          <a:schemeClr val="accent1"/>
        </a:fillRef>
        <a:effectRef idx="1">
          <a:schemeClr val="accent1"/>
        </a:effectRef>
        <a:fontRef idx="minor">
          <a:schemeClr val="tx1"/>
        </a:fontRef>
      </a:style>
    </a:lnDef>
    <a:txDef>
      <a:spPr>
        <a:noFill/>
      </a:spPr>
      <a:bodyPr wrap="none" lIns="0" tIns="0" rIns="0" bIns="0" rtlCol="0">
        <a:spAutoFit/>
      </a:bodyPr>
      <a:lstStyle>
        <a:defPPr algn="l">
          <a:defRPr sz="1200" dirty="0" smtClean="0"/>
        </a:defPPr>
      </a:lstStyle>
    </a:txDef>
  </a:objectDefaults>
  <a:extraClrSchemeLst/>
  <a:extLst>
    <a:ext uri="{05A4C25C-085E-4340-85A3-A5531E510DB2}">
      <thm15:themeFamily xmlns:thm15="http://schemas.microsoft.com/office/thememl/2012/main" name="SEB General Inspirational slides" id="{789D36DD-3669-DA49-A5D8-AEFAAB95E466}" vid="{426DED34-4C51-CB43-89C2-BEE721E3D1B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B8406C99AD85D45A99CA2CF4BBE03C8" ma:contentTypeVersion="6" ma:contentTypeDescription="Create a new document." ma:contentTypeScope="" ma:versionID="1f28aad8d3ebceea96854aa8370fc966">
  <xsd:schema xmlns:xsd="http://www.w3.org/2001/XMLSchema" xmlns:xs="http://www.w3.org/2001/XMLSchema" xmlns:p="http://schemas.microsoft.com/office/2006/metadata/properties" xmlns:ns2="fa83c844-2dd9-4b97-8aaf-f4bbdf669d4a" xmlns:ns3="0e0862ba-f901-4507-b014-7cae683c9a21" targetNamespace="http://schemas.microsoft.com/office/2006/metadata/properties" ma:root="true" ma:fieldsID="1ac9cfa165382af0e0c018d80df75679" ns2:_="" ns3:_="">
    <xsd:import namespace="fa83c844-2dd9-4b97-8aaf-f4bbdf669d4a"/>
    <xsd:import namespace="0e0862ba-f901-4507-b014-7cae683c9a21"/>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a83c844-2dd9-4b97-8aaf-f4bbdf669d4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e0862ba-f901-4507-b014-7cae683c9a21"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DB993CEA-58F6-46FA-886D-B6F1F78EE5F0}">
  <ds:schemaRefs>
    <ds:schemaRef ds:uri="0e0862ba-f901-4507-b014-7cae683c9a21"/>
    <ds:schemaRef ds:uri="fa83c844-2dd9-4b97-8aaf-f4bbdf669d4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F0084E8E-D334-4FA5-B783-BFE8FE4ED4A3}">
  <ds:schemaRefs>
    <ds:schemaRef ds:uri="http://schemas.microsoft.com/sharepoint/v3/contenttype/forms"/>
  </ds:schemaRefs>
</ds:datastoreItem>
</file>

<file path=customXml/itemProps3.xml><?xml version="1.0" encoding="utf-8"?>
<ds:datastoreItem xmlns:ds="http://schemas.openxmlformats.org/officeDocument/2006/customXml" ds:itemID="{9DE6C3E2-E8AD-4923-B948-3219560C801A}">
  <ds:schemaRefs>
    <ds:schemaRef ds:uri="http://purl.org/dc/elements/1.1/"/>
    <ds:schemaRef ds:uri="http://schemas.microsoft.com/office/2006/documentManagement/types"/>
    <ds:schemaRef ds:uri="http://purl.org/dc/terms/"/>
    <ds:schemaRef ds:uri="http://schemas.microsoft.com/office/2006/metadata/properties"/>
    <ds:schemaRef ds:uri="http://www.w3.org/XML/1998/namespace"/>
    <ds:schemaRef ds:uri="http://schemas.microsoft.com/office/infopath/2007/PartnerControls"/>
    <ds:schemaRef ds:uri="http://purl.org/dc/dcmitype/"/>
    <ds:schemaRef ds:uri="http://schemas.openxmlformats.org/package/2006/metadata/core-properties"/>
    <ds:schemaRef ds:uri="0e0862ba-f901-4507-b014-7cae683c9a21"/>
    <ds:schemaRef ds:uri="fa83c844-2dd9-4b97-8aaf-f4bbdf669d4a"/>
  </ds:schemaRefs>
</ds:datastoreItem>
</file>

<file path=docMetadata/LabelInfo.xml><?xml version="1.0" encoding="utf-8"?>
<clbl:labelList xmlns:clbl="http://schemas.microsoft.com/office/2020/mipLabelMetadata">
  <clbl:label id="{64522a4d-f12f-4888-8028-d80fdde3b7d9}" enabled="1" method="Privileged" siteId="{9a8ff9e3-0e35-4620-a724-e9834dc50b51}" removed="0"/>
</clbl:labelList>
</file>

<file path=docProps/app.xml><?xml version="1.0" encoding="utf-8"?>
<Properties xmlns="http://schemas.openxmlformats.org/officeDocument/2006/extended-properties" xmlns:vt="http://schemas.openxmlformats.org/officeDocument/2006/docPropsVTypes">
  <Template>SEB General Blank presentation</Template>
  <TotalTime>0</TotalTime>
  <Words>380</Words>
  <Application>Microsoft Office PowerPoint</Application>
  <PresentationFormat>Widescreen</PresentationFormat>
  <Paragraphs>94</Paragraphs>
  <Slides>41</Slides>
  <Notes>29</Notes>
  <HiddenSlides>0</HiddenSlides>
  <MMClips>11</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41</vt:i4>
      </vt:variant>
    </vt:vector>
  </HeadingPairs>
  <TitlesOfParts>
    <vt:vector size="48" baseType="lpstr">
      <vt:lpstr>Arial</vt:lpstr>
      <vt:lpstr>Cambria Math</vt:lpstr>
      <vt:lpstr>SEB SansSerif</vt:lpstr>
      <vt:lpstr>SEB SansSerif Book</vt:lpstr>
      <vt:lpstr>SEB SansSerif Medium</vt:lpstr>
      <vt:lpstr>SEB general 2024</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Yuan, Wenjin</dc:creator>
  <cp:lastModifiedBy>Soto Valero, César</cp:lastModifiedBy>
  <cp:revision>2</cp:revision>
  <dcterms:created xsi:type="dcterms:W3CDTF">2026-09-01T14:07:44Z</dcterms:created>
  <dcterms:modified xsi:type="dcterms:W3CDTF">2026-09-07T07:56:59Z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0x010100FB8406C99AD85D45A99CA2CF4BBE03C8</vt:lpwstr>
  </property>
</Properties>
</file>