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6" r:id="rId4"/>
  </p:sldMasterIdLst>
  <p:notesMasterIdLst>
    <p:notesMasterId r:id="rId20"/>
  </p:notesMasterIdLst>
  <p:handoutMasterIdLst>
    <p:handoutMasterId r:id="rId21"/>
  </p:handoutMasterIdLst>
  <p:sldIdLst>
    <p:sldId id="256" r:id="rId5"/>
    <p:sldId id="304" r:id="rId6"/>
    <p:sldId id="286" r:id="rId7"/>
    <p:sldId id="302" r:id="rId8"/>
    <p:sldId id="300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301" r:id="rId18"/>
    <p:sldId id="30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1A1A"/>
    <a:srgbClr val="FFB400"/>
    <a:srgbClr val="042742"/>
    <a:srgbClr val="344A7E"/>
    <a:srgbClr val="68BD45"/>
    <a:srgbClr val="262626"/>
    <a:srgbClr val="000000"/>
    <a:srgbClr val="FFFFFF"/>
    <a:srgbClr val="4F2C99"/>
    <a:srgbClr val="3F2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3" autoAdjust="0"/>
    <p:restoredTop sz="76903" autoAdjust="0"/>
  </p:normalViewPr>
  <p:slideViewPr>
    <p:cSldViewPr snapToGrid="0" snapToObjects="1" showGuides="1">
      <p:cViewPr varScale="1">
        <p:scale>
          <a:sx n="122" d="100"/>
          <a:sy n="122" d="100"/>
        </p:scale>
        <p:origin x="20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3174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76B65-45CE-4E5B-B496-C7407D889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EB SansSerif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9AE38-FFCC-481F-9396-176778E031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15EDC-99F6-4CC3-A1E3-408DF7A49522}" type="datetimeFigureOut">
              <a:rPr lang="en-GB" smtClean="0">
                <a:latin typeface="SEB SansSerif" panose="00000500000000000000" pitchFamily="2" charset="0"/>
              </a:rPr>
              <a:t>10/05/2024</a:t>
            </a:fld>
            <a:endParaRPr lang="en-GB">
              <a:latin typeface="SEB SansSerif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B7BD4-7BD1-4CB9-88EC-D3F1CC017C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EB SansSerif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84D92A-2F75-45F2-A5B3-3B3B7AC874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10C35-2E2B-4DBC-8953-606AB009AF97}" type="slidenum">
              <a:rPr lang="en-GB" smtClean="0">
                <a:latin typeface="SEB SansSerif" panose="00000500000000000000" pitchFamily="2" charset="0"/>
              </a:rPr>
              <a:t>‹#›</a:t>
            </a:fld>
            <a:endParaRPr lang="en-GB">
              <a:latin typeface="SEB SansSerif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71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EB SansSerif" pitchFamily="2" charset="77"/>
              </a:defRPr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EB SansSerif" pitchFamily="2" charset="77"/>
              </a:defRPr>
            </a:lvl1pPr>
          </a:lstStyle>
          <a:p>
            <a:fld id="{C6787B29-D92F-1D4A-9886-10A83F6AEE10}" type="datetimeFigureOut">
              <a:rPr lang="sv-SE" smtClean="0"/>
              <a:pPr/>
              <a:t>2024-05-10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8288" lvl="0" indent="-2682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v-SE" dirty="0"/>
              <a:t>Klicka här för att ändra format på bakgrundstexten</a:t>
            </a:r>
          </a:p>
          <a:p>
            <a:pPr marL="536575" lvl="1" indent="-268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v-SE" dirty="0"/>
              <a:t>Nivå två</a:t>
            </a:r>
          </a:p>
          <a:p>
            <a:pPr marL="804863" lvl="2" indent="-268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v-SE" dirty="0"/>
              <a:t>Nivå tre</a:t>
            </a:r>
          </a:p>
          <a:p>
            <a:pPr marL="1073150" lvl="3" indent="-268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v-SE" dirty="0"/>
              <a:t>Nivå fyra</a:t>
            </a:r>
          </a:p>
          <a:p>
            <a:pPr marL="1341438" lvl="4" indent="-268288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EB SansSerif" pitchFamily="2" charset="77"/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EB SansSerif" pitchFamily="2" charset="77"/>
              </a:defRPr>
            </a:lvl1pPr>
          </a:lstStyle>
          <a:p>
            <a:fld id="{3A0E988E-4660-9E4F-8D84-03B8023477C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928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sv-SE" sz="1200" b="0" i="0" kern="1200" dirty="0">
        <a:solidFill>
          <a:schemeClr val="tx1"/>
        </a:solidFill>
        <a:latin typeface="SEB SansSerif" pitchFamily="2" charset="77"/>
        <a:ea typeface="+mn-ea"/>
        <a:cs typeface="+mn-cs"/>
      </a:defRPr>
    </a:lvl1pPr>
    <a:lvl2pPr marL="457200" algn="l" defTabSz="914400" rtl="0" eaLnBrk="1" latinLnBrk="0" hangingPunct="1">
      <a:defRPr lang="sv-SE" sz="1200" b="0" i="0" kern="1200" dirty="0">
        <a:solidFill>
          <a:schemeClr val="tx1"/>
        </a:solidFill>
        <a:latin typeface="SEB SansSerif" pitchFamily="2" charset="77"/>
        <a:ea typeface="+mn-ea"/>
        <a:cs typeface="+mn-cs"/>
      </a:defRPr>
    </a:lvl2pPr>
    <a:lvl3pPr marL="914400" algn="l" defTabSz="914400" rtl="0" eaLnBrk="1" latinLnBrk="0" hangingPunct="1">
      <a:defRPr lang="sv-SE" sz="1200" b="0" i="0" kern="1200" dirty="0">
        <a:solidFill>
          <a:schemeClr val="tx1"/>
        </a:solidFill>
        <a:latin typeface="SEB SansSerif" pitchFamily="2" charset="77"/>
        <a:ea typeface="+mn-ea"/>
        <a:cs typeface="+mn-cs"/>
      </a:defRPr>
    </a:lvl3pPr>
    <a:lvl4pPr marL="1371600" algn="l" defTabSz="914400" rtl="0" eaLnBrk="1" latinLnBrk="0" hangingPunct="1">
      <a:defRPr lang="sv-SE" sz="1200" b="0" i="0" kern="1200" dirty="0">
        <a:solidFill>
          <a:schemeClr val="tx1"/>
        </a:solidFill>
        <a:latin typeface="SEB SansSerif" pitchFamily="2" charset="77"/>
        <a:ea typeface="+mn-ea"/>
        <a:cs typeface="+mn-cs"/>
      </a:defRPr>
    </a:lvl4pPr>
    <a:lvl5pPr marL="1828800" algn="l" defTabSz="914400" rtl="0" eaLnBrk="1" latinLnBrk="0" hangingPunct="1">
      <a:defRPr lang="sv-SE" sz="1200" b="0" i="0" kern="1200" dirty="0">
        <a:solidFill>
          <a:schemeClr val="tx1"/>
        </a:solidFill>
        <a:latin typeface="SEB SansSerif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879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25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599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883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22474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7137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4110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897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2661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169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314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60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9001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249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988E-4660-9E4F-8D84-03B8023477CD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791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7"/>
            <a:ext cx="9144000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5500"/>
            </a:lvl1pPr>
          </a:lstStyle>
          <a:p>
            <a:pPr lvl="0">
              <a:lnSpc>
                <a:spcPts val="58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7"/>
            <a:ext cx="9144000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latin typeface="SEB SansSerif Light" pitchFamily="2" charset="77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70B71739-0CBE-41E2-9DDA-98A513B5BB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0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8290DD0-A1FD-4467-81FD-F8FC2BE017D8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0230B1D-3AA0-48E3-9977-57E204D70F8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Lorem ipsum dolor sit amet, consectetur adipiscing elit, sed do eiusmod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84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_matrix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391F-9712-4C1E-B387-D0F536D0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80D099-3F70-4FDC-95E3-FB01D0FFE0E1}"/>
              </a:ext>
            </a:extLst>
          </p:cNvPr>
          <p:cNvSpPr/>
          <p:nvPr userDrawn="1"/>
        </p:nvSpPr>
        <p:spPr>
          <a:xfrm>
            <a:off x="6183086" y="1012370"/>
            <a:ext cx="5458052" cy="24166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3F9F6C-792A-4A04-A2C6-B252C83A1FA2}"/>
              </a:ext>
            </a:extLst>
          </p:cNvPr>
          <p:cNvSpPr/>
          <p:nvPr userDrawn="1"/>
        </p:nvSpPr>
        <p:spPr>
          <a:xfrm>
            <a:off x="550861" y="1012370"/>
            <a:ext cx="5458052" cy="24166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 err="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90564-0E76-4E80-BCA5-F4CC899FFABD}"/>
              </a:ext>
            </a:extLst>
          </p:cNvPr>
          <p:cNvSpPr/>
          <p:nvPr userDrawn="1"/>
        </p:nvSpPr>
        <p:spPr>
          <a:xfrm>
            <a:off x="6183086" y="3604759"/>
            <a:ext cx="5458052" cy="24166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 err="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83DA6F-1DA6-4495-BD80-BE889CCAEEBA}"/>
              </a:ext>
            </a:extLst>
          </p:cNvPr>
          <p:cNvSpPr/>
          <p:nvPr userDrawn="1"/>
        </p:nvSpPr>
        <p:spPr>
          <a:xfrm>
            <a:off x="550861" y="3604759"/>
            <a:ext cx="5458052" cy="24166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 err="1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9CA24-4EB6-417E-97D9-847CA9BE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930F0B-E100-45D1-9E8D-F79A0B2E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50CD4F-55F5-49B8-8232-0108A9C4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33E3255-B777-4E25-A089-024ED01C182F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0861" y="1307485"/>
            <a:ext cx="4906664" cy="2121516"/>
          </a:xfrm>
        </p:spPr>
        <p:txBody>
          <a:bodyPr lIns="108000">
            <a:normAutofit/>
          </a:bodyPr>
          <a:lstStyle>
            <a:lvl1pPr>
              <a:defRPr lang="en-US" sz="1400" b="0">
                <a:solidFill>
                  <a:srgbClr val="000000"/>
                </a:solidFill>
                <a:latin typeface="+mn-lt"/>
              </a:defRPr>
            </a:lvl1pPr>
            <a:lvl2pPr>
              <a:defRPr lang="en-US" sz="1400" b="0">
                <a:latin typeface="+mn-lt"/>
              </a:defRPr>
            </a:lvl2pPr>
            <a:lvl3pPr>
              <a:defRPr lang="en-US" sz="1400" b="0">
                <a:latin typeface="+mn-lt"/>
              </a:defRPr>
            </a:lvl3pPr>
            <a:lvl4pPr>
              <a:defRPr lang="en-US" sz="1400" b="0">
                <a:latin typeface="+mn-lt"/>
              </a:defRPr>
            </a:lvl4pPr>
            <a:lvl5pPr>
              <a:defRPr lang="en-GB" sz="1400" b="0">
                <a:latin typeface="+mn-lt"/>
              </a:defRPr>
            </a:lvl5pPr>
          </a:lstStyle>
          <a:p>
            <a:pPr marL="180975" lvl="0" indent="-180975" fontAlgn="base">
              <a:spcBef>
                <a:spcPts val="0"/>
              </a:spcBef>
            </a:pPr>
            <a:r>
              <a:rPr lang="en-US"/>
              <a:t>Click to edit Master text styles</a:t>
            </a:r>
          </a:p>
          <a:p>
            <a:pPr marL="180975" lvl="1" indent="-180975" fontAlgn="base">
              <a:spcBef>
                <a:spcPts val="0"/>
              </a:spcBef>
            </a:pPr>
            <a:r>
              <a:rPr lang="en-US"/>
              <a:t>Second level</a:t>
            </a:r>
          </a:p>
          <a:p>
            <a:pPr marL="180975" lvl="2" indent="-180975" fontAlgn="base">
              <a:spcBef>
                <a:spcPts val="0"/>
              </a:spcBef>
            </a:pPr>
            <a:r>
              <a:rPr lang="en-US"/>
              <a:t>Third level</a:t>
            </a:r>
          </a:p>
          <a:p>
            <a:pPr marL="180975" lvl="3" indent="-180975" fontAlgn="base">
              <a:spcBef>
                <a:spcPts val="0"/>
              </a:spcBef>
            </a:pPr>
            <a:r>
              <a:rPr lang="en-US"/>
              <a:t>Fourth level</a:t>
            </a:r>
          </a:p>
          <a:p>
            <a:pPr marL="180975" lvl="4" indent="-180975" fontAlgn="base">
              <a:spcBef>
                <a:spcPts val="0"/>
              </a:spcBef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26AE74F-F784-4246-90F4-52956955E40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50863" y="1012370"/>
            <a:ext cx="5458050" cy="290513"/>
          </a:xfrm>
          <a:solidFill>
            <a:schemeClr val="accent1">
              <a:lumMod val="60000"/>
              <a:lumOff val="40000"/>
            </a:schemeClr>
          </a:solidFill>
        </p:spPr>
        <p:txBody>
          <a:bodyPr lIns="108000"/>
          <a:lstStyle>
            <a:lvl1pPr>
              <a:defRPr lang="en-US" sz="1400" b="1">
                <a:solidFill>
                  <a:srgbClr val="05142D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BFD31A1-4799-41C9-8079-42EA7CD15D6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 rot="5400000">
            <a:off x="4670160" y="2090249"/>
            <a:ext cx="2126116" cy="551388"/>
          </a:xfrm>
          <a:noFill/>
        </p:spPr>
        <p:txBody>
          <a:bodyPr lIns="108000">
            <a:noAutofit/>
          </a:bodyPr>
          <a:lstStyle>
            <a:lvl1pPr>
              <a:defRPr lang="en-US" sz="2400" b="1">
                <a:solidFill>
                  <a:schemeClr val="accent1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F98C852-1A4F-4C0F-8F1B-BD8E0A223CC3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6183087" y="1307485"/>
            <a:ext cx="4906664" cy="2121516"/>
          </a:xfrm>
        </p:spPr>
        <p:txBody>
          <a:bodyPr lIns="108000">
            <a:normAutofit/>
          </a:bodyPr>
          <a:lstStyle>
            <a:lvl1pPr>
              <a:defRPr lang="en-US" sz="1400" b="0">
                <a:solidFill>
                  <a:srgbClr val="000000"/>
                </a:solidFill>
                <a:latin typeface="+mn-lt"/>
              </a:defRPr>
            </a:lvl1pPr>
            <a:lvl2pPr>
              <a:defRPr lang="en-US" sz="1400" b="0">
                <a:latin typeface="+mn-lt"/>
              </a:defRPr>
            </a:lvl2pPr>
            <a:lvl3pPr>
              <a:defRPr lang="en-US" sz="1400" b="0">
                <a:latin typeface="+mn-lt"/>
              </a:defRPr>
            </a:lvl3pPr>
            <a:lvl4pPr>
              <a:defRPr lang="en-US" sz="1400" b="0">
                <a:latin typeface="+mn-lt"/>
              </a:defRPr>
            </a:lvl4pPr>
            <a:lvl5pPr>
              <a:defRPr lang="en-GB" sz="1400" b="0">
                <a:latin typeface="+mn-lt"/>
              </a:defRPr>
            </a:lvl5pPr>
          </a:lstStyle>
          <a:p>
            <a:pPr marL="180975" lvl="0" indent="-180975" fontAlgn="base">
              <a:spcBef>
                <a:spcPts val="0"/>
              </a:spcBef>
            </a:pPr>
            <a:r>
              <a:rPr lang="en-US"/>
              <a:t>Click to edit Master text styles</a:t>
            </a:r>
          </a:p>
          <a:p>
            <a:pPr marL="180975" lvl="1" indent="-180975" fontAlgn="base">
              <a:spcBef>
                <a:spcPts val="0"/>
              </a:spcBef>
            </a:pPr>
            <a:r>
              <a:rPr lang="en-US"/>
              <a:t>Second level</a:t>
            </a:r>
          </a:p>
          <a:p>
            <a:pPr marL="180975" lvl="2" indent="-180975" fontAlgn="base">
              <a:spcBef>
                <a:spcPts val="0"/>
              </a:spcBef>
            </a:pPr>
            <a:r>
              <a:rPr lang="en-US"/>
              <a:t>Third level</a:t>
            </a:r>
          </a:p>
          <a:p>
            <a:pPr marL="180975" lvl="3" indent="-180975" fontAlgn="base">
              <a:spcBef>
                <a:spcPts val="0"/>
              </a:spcBef>
            </a:pPr>
            <a:r>
              <a:rPr lang="en-US"/>
              <a:t>Fourth level</a:t>
            </a:r>
          </a:p>
          <a:p>
            <a:pPr marL="180975" lvl="4" indent="-180975" fontAlgn="base">
              <a:spcBef>
                <a:spcPts val="0"/>
              </a:spcBef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FA7DFCE5-3EFD-46C0-9731-209C887F419F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183089" y="1012370"/>
            <a:ext cx="5458050" cy="290513"/>
          </a:xfrm>
          <a:solidFill>
            <a:schemeClr val="accent2">
              <a:lumMod val="60000"/>
              <a:lumOff val="40000"/>
            </a:schemeClr>
          </a:solidFill>
        </p:spPr>
        <p:txBody>
          <a:bodyPr lIns="108000"/>
          <a:lstStyle>
            <a:lvl1pPr>
              <a:defRPr lang="en-US" sz="1400" b="1">
                <a:solidFill>
                  <a:srgbClr val="05142D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B7B2D87F-36C0-44A1-811C-954E179B93C1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 rot="5400000">
            <a:off x="10302386" y="2090249"/>
            <a:ext cx="2126116" cy="551388"/>
          </a:xfrm>
          <a:noFill/>
        </p:spPr>
        <p:txBody>
          <a:bodyPr lIns="108000">
            <a:noAutofit/>
          </a:bodyPr>
          <a:lstStyle>
            <a:lvl1pPr>
              <a:defRPr lang="en-US" sz="2400" b="1">
                <a:solidFill>
                  <a:schemeClr val="accent2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20352386-0D3B-44FB-A8AC-A9CB82CEB4FA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550861" y="3899872"/>
            <a:ext cx="4906664" cy="2121516"/>
          </a:xfrm>
        </p:spPr>
        <p:txBody>
          <a:bodyPr lIns="108000">
            <a:normAutofit/>
          </a:bodyPr>
          <a:lstStyle>
            <a:lvl1pPr>
              <a:defRPr lang="en-US" sz="1400" b="0">
                <a:solidFill>
                  <a:srgbClr val="000000"/>
                </a:solidFill>
                <a:latin typeface="+mn-lt"/>
              </a:defRPr>
            </a:lvl1pPr>
            <a:lvl2pPr>
              <a:defRPr lang="en-US" sz="1400" b="0">
                <a:latin typeface="+mn-lt"/>
              </a:defRPr>
            </a:lvl2pPr>
            <a:lvl3pPr>
              <a:defRPr lang="en-US" sz="1400" b="0">
                <a:latin typeface="+mn-lt"/>
              </a:defRPr>
            </a:lvl3pPr>
            <a:lvl4pPr>
              <a:defRPr lang="en-US" sz="1400" b="0">
                <a:latin typeface="+mn-lt"/>
              </a:defRPr>
            </a:lvl4pPr>
            <a:lvl5pPr>
              <a:defRPr lang="en-GB" sz="1400" b="0">
                <a:latin typeface="+mn-lt"/>
              </a:defRPr>
            </a:lvl5pPr>
          </a:lstStyle>
          <a:p>
            <a:pPr marL="180975" lvl="0" indent="-180975" fontAlgn="base">
              <a:spcBef>
                <a:spcPts val="0"/>
              </a:spcBef>
            </a:pPr>
            <a:r>
              <a:rPr lang="en-US"/>
              <a:t>Click to edit Master text styles</a:t>
            </a:r>
          </a:p>
          <a:p>
            <a:pPr marL="180975" lvl="1" indent="-180975" fontAlgn="base">
              <a:spcBef>
                <a:spcPts val="0"/>
              </a:spcBef>
            </a:pPr>
            <a:r>
              <a:rPr lang="en-US"/>
              <a:t>Second level</a:t>
            </a:r>
          </a:p>
          <a:p>
            <a:pPr marL="180975" lvl="2" indent="-180975" fontAlgn="base">
              <a:spcBef>
                <a:spcPts val="0"/>
              </a:spcBef>
            </a:pPr>
            <a:r>
              <a:rPr lang="en-US"/>
              <a:t>Third level</a:t>
            </a:r>
          </a:p>
          <a:p>
            <a:pPr marL="180975" lvl="3" indent="-180975" fontAlgn="base">
              <a:spcBef>
                <a:spcPts val="0"/>
              </a:spcBef>
            </a:pPr>
            <a:r>
              <a:rPr lang="en-US"/>
              <a:t>Fourth level</a:t>
            </a:r>
          </a:p>
          <a:p>
            <a:pPr marL="180975" lvl="4" indent="-180975" fontAlgn="base">
              <a:spcBef>
                <a:spcPts val="0"/>
              </a:spcBef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68687FD-B3C3-4748-A412-2A5BDDCDEBB7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50863" y="3604757"/>
            <a:ext cx="5458050" cy="290513"/>
          </a:xfrm>
          <a:solidFill>
            <a:schemeClr val="bg2">
              <a:lumMod val="75000"/>
            </a:schemeClr>
          </a:solidFill>
        </p:spPr>
        <p:txBody>
          <a:bodyPr lIns="108000"/>
          <a:lstStyle>
            <a:lvl1pPr>
              <a:defRPr lang="en-US" sz="1400" b="1">
                <a:solidFill>
                  <a:srgbClr val="05142D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BAB8D96D-AB0A-4B5D-9CA8-6E4C1DFABED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 rot="5400000">
            <a:off x="4670160" y="4682636"/>
            <a:ext cx="2126116" cy="551388"/>
          </a:xfrm>
          <a:noFill/>
        </p:spPr>
        <p:txBody>
          <a:bodyPr lIns="108000">
            <a:noAutofit/>
          </a:bodyPr>
          <a:lstStyle>
            <a:lvl1pPr>
              <a:defRPr lang="en-US" sz="2400" b="1">
                <a:solidFill>
                  <a:schemeClr val="accent5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75844E83-1DD9-4AEC-921C-7CFF0A0CCA4B}"/>
              </a:ext>
            </a:extLst>
          </p:cNvPr>
          <p:cNvSpPr>
            <a:spLocks noGrp="1"/>
          </p:cNvSpPr>
          <p:nvPr>
            <p:ph sz="quarter" idx="62"/>
          </p:nvPr>
        </p:nvSpPr>
        <p:spPr>
          <a:xfrm>
            <a:off x="6183087" y="3899872"/>
            <a:ext cx="4906664" cy="2121516"/>
          </a:xfrm>
        </p:spPr>
        <p:txBody>
          <a:bodyPr lIns="108000">
            <a:normAutofit/>
          </a:bodyPr>
          <a:lstStyle>
            <a:lvl1pPr>
              <a:defRPr lang="en-US" sz="1400" b="0">
                <a:solidFill>
                  <a:srgbClr val="000000"/>
                </a:solidFill>
                <a:latin typeface="+mn-lt"/>
              </a:defRPr>
            </a:lvl1pPr>
            <a:lvl2pPr>
              <a:defRPr lang="en-US" sz="1400" b="0">
                <a:latin typeface="+mn-lt"/>
              </a:defRPr>
            </a:lvl2pPr>
            <a:lvl3pPr>
              <a:defRPr lang="en-US" sz="1400" b="0">
                <a:latin typeface="+mn-lt"/>
              </a:defRPr>
            </a:lvl3pPr>
            <a:lvl4pPr>
              <a:defRPr lang="en-US" sz="1400" b="0">
                <a:latin typeface="+mn-lt"/>
              </a:defRPr>
            </a:lvl4pPr>
            <a:lvl5pPr>
              <a:defRPr lang="en-GB" sz="1400" b="0">
                <a:latin typeface="+mn-lt"/>
              </a:defRPr>
            </a:lvl5pPr>
          </a:lstStyle>
          <a:p>
            <a:pPr marL="180975" lvl="0" indent="-180975" fontAlgn="base">
              <a:spcBef>
                <a:spcPts val="0"/>
              </a:spcBef>
            </a:pPr>
            <a:r>
              <a:rPr lang="en-US"/>
              <a:t>Click to edit Master text styles</a:t>
            </a:r>
          </a:p>
          <a:p>
            <a:pPr marL="180975" lvl="1" indent="-180975" fontAlgn="base">
              <a:spcBef>
                <a:spcPts val="0"/>
              </a:spcBef>
            </a:pPr>
            <a:r>
              <a:rPr lang="en-US"/>
              <a:t>Second level</a:t>
            </a:r>
          </a:p>
          <a:p>
            <a:pPr marL="180975" lvl="2" indent="-180975" fontAlgn="base">
              <a:spcBef>
                <a:spcPts val="0"/>
              </a:spcBef>
            </a:pPr>
            <a:r>
              <a:rPr lang="en-US"/>
              <a:t>Third level</a:t>
            </a:r>
          </a:p>
          <a:p>
            <a:pPr marL="180975" lvl="3" indent="-180975" fontAlgn="base">
              <a:spcBef>
                <a:spcPts val="0"/>
              </a:spcBef>
            </a:pPr>
            <a:r>
              <a:rPr lang="en-US"/>
              <a:t>Fourth level</a:t>
            </a:r>
          </a:p>
          <a:p>
            <a:pPr marL="180975" lvl="4" indent="-180975" fontAlgn="base">
              <a:spcBef>
                <a:spcPts val="0"/>
              </a:spcBef>
            </a:pPr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824A3A0-95D8-4F27-9221-3E2577418932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183089" y="3604757"/>
            <a:ext cx="5458050" cy="290513"/>
          </a:xfrm>
          <a:solidFill>
            <a:schemeClr val="accent4">
              <a:lumMod val="60000"/>
              <a:lumOff val="40000"/>
            </a:schemeClr>
          </a:solidFill>
        </p:spPr>
        <p:txBody>
          <a:bodyPr lIns="108000"/>
          <a:lstStyle>
            <a:lvl1pPr>
              <a:defRPr lang="en-US" sz="1400" b="1">
                <a:solidFill>
                  <a:srgbClr val="05142D"/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F654935-290F-4256-9AF3-522336730513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 rot="5400000">
            <a:off x="10302386" y="4682636"/>
            <a:ext cx="2126116" cy="551388"/>
          </a:xfrm>
          <a:noFill/>
        </p:spPr>
        <p:txBody>
          <a:bodyPr lIns="108000">
            <a:noAutofit/>
          </a:bodyPr>
          <a:lstStyle>
            <a:lvl1pPr>
              <a:defRPr lang="en-US" sz="2400" b="1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56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4B0B87-31EA-400C-86B6-18F5B8E41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4A6F66-7462-4896-905C-F6B23C73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GB"/>
              <a:t>Lorem ipsum dolor sit amet, consectetur adipiscing elit, sed do eiusmod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29526-7E43-40F8-9523-6D276C17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284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lide Small font WHITE Logo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B1CDB23-1942-2048-A270-0217F34EAAF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E0E0D896-1807-490D-B262-E0DB205D648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0863" y="2280630"/>
            <a:ext cx="5005387" cy="32273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Equity Text A" pitchFamily="2" charset="0"/>
              </a:defRPr>
            </a:lvl1pPr>
            <a:lvl2pPr>
              <a:defRPr lang="en-US" sz="1200" smtClean="0">
                <a:latin typeface="Equity Text A" pitchFamily="2" charset="0"/>
              </a:defRPr>
            </a:lvl2pPr>
            <a:lvl3pPr>
              <a:defRPr lang="en-US" sz="1200" smtClean="0">
                <a:latin typeface="Equity Text A" pitchFamily="2" charset="0"/>
              </a:defRPr>
            </a:lvl3pPr>
            <a:lvl4pPr>
              <a:defRPr lang="en-US" sz="1200" smtClean="0">
                <a:latin typeface="Equity Text A" pitchFamily="2" charset="0"/>
              </a:defRPr>
            </a:lvl4pPr>
            <a:lvl5pPr>
              <a:defRPr lang="en-GB" sz="1200">
                <a:latin typeface="Equity Text A" pitchFamily="2" charset="0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5EE9D81C-75FF-471F-9F29-D08400D5B0B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D59BF-6836-47FA-A191-CCF11F599AAC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35741-9C08-4F61-8E62-68FABCCC09D2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89F8B-9B16-4422-8BE8-8F1D651E3D72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7482F0AA-8A8D-42F5-8857-C3AFCFA40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63221"/>
            <a:ext cx="5545138" cy="1051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799537A6-EF76-9828-FEE1-24C31B7F1C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1352212" y="633412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7707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lide_Bullets_WHITE Logo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09E71C6-A363-CB45-BFD7-FDF7EED40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46D4ED85-E4CF-419F-9B89-D608B7563E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986A41E6-3AE0-4EF8-B9FE-1B0C1DF8DDA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0862" y="2268000"/>
            <a:ext cx="4999392" cy="3294000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1800" spc="-10" baseline="0" dirty="0" smtClean="0"/>
            </a:lvl1pPr>
            <a:lvl2pPr>
              <a:spcBef>
                <a:spcPts val="1000"/>
              </a:spcBef>
              <a:defRPr spc="-10" baseline="0"/>
            </a:lvl2pPr>
            <a:lvl3pPr>
              <a:spcBef>
                <a:spcPts val="1000"/>
              </a:spcBef>
              <a:defRPr spc="-10" baseline="0"/>
            </a:lvl3pPr>
            <a:lvl4pPr>
              <a:spcBef>
                <a:spcPts val="1000"/>
              </a:spcBef>
              <a:defRPr spc="-10" baseline="0"/>
            </a:lvl4pPr>
            <a:lvl5pPr>
              <a:spcBef>
                <a:spcPts val="1000"/>
              </a:spcBef>
              <a:defRPr spc="-10" baseline="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lvl="3"/>
            <a:endParaRPr lang="en-GB" dirty="0"/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845E0-C792-4956-AA27-1BEB0320D388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852406-2010-4E6F-92EA-04818D21F21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1940668-D86A-4E7B-9032-22EAFD4CF915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0A894DF7-2CA8-49D0-94EC-1438B9A98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63221"/>
            <a:ext cx="5545138" cy="10516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DD10F3BE-30D8-0A9B-4088-215B78E0444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52212" y="633412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1167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7" y="1888682"/>
            <a:ext cx="5260952" cy="39170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Equity Text A" pitchFamily="2" charset="0"/>
              </a:defRPr>
            </a:lvl1pPr>
            <a:lvl2pPr>
              <a:defRPr lang="en-US" sz="1600" smtClean="0">
                <a:latin typeface="Equity Text A" pitchFamily="2" charset="0"/>
              </a:defRPr>
            </a:lvl2pPr>
            <a:lvl3pPr>
              <a:defRPr lang="en-US" sz="1600" smtClean="0">
                <a:latin typeface="Equity Text A" pitchFamily="2" charset="0"/>
              </a:defRPr>
            </a:lvl3pPr>
            <a:lvl4pPr>
              <a:defRPr lang="en-US" sz="1600" smtClean="0">
                <a:latin typeface="Equity Text A" pitchFamily="2" charset="0"/>
              </a:defRPr>
            </a:lvl4pPr>
            <a:lvl5pPr>
              <a:defRPr lang="en-GB" sz="1600">
                <a:latin typeface="Equity Text A" pitchFamily="2" charset="0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 dirty="0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 dirty="0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 dirty="0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 dirty="0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17CAD4B7-22AF-4E36-B10C-C0F17EFE2805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371773" y="1888682"/>
            <a:ext cx="5260952" cy="391703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Equity Text A" pitchFamily="2" charset="0"/>
              </a:defRPr>
            </a:lvl1pPr>
            <a:lvl2pPr>
              <a:defRPr lang="en-US" sz="1600" smtClean="0">
                <a:latin typeface="Equity Text A" pitchFamily="2" charset="0"/>
              </a:defRPr>
            </a:lvl2pPr>
            <a:lvl3pPr>
              <a:defRPr lang="en-US" sz="1600" smtClean="0">
                <a:latin typeface="Equity Text A" pitchFamily="2" charset="0"/>
              </a:defRPr>
            </a:lvl3pPr>
            <a:lvl4pPr>
              <a:defRPr lang="en-US" sz="1600" smtClean="0">
                <a:latin typeface="Equity Text A" pitchFamily="2" charset="0"/>
              </a:defRPr>
            </a:lvl4pPr>
            <a:lvl5pPr>
              <a:defRPr lang="en-GB" sz="1600">
                <a:latin typeface="Equity Text A" pitchFamily="2" charset="0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68B5F-E840-45F4-AF9A-174289F8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5EFD2-57F7-467B-A743-92018ED83363}"/>
              </a:ext>
            </a:extLst>
          </p:cNvPr>
          <p:cNvSpPr>
            <a:spLocks noGrp="1"/>
          </p:cNvSpPr>
          <p:nvPr>
            <p:ph type="dt" sz="half" idx="51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9758D-4DF3-4AAF-A0E7-0E7E7D80E61F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1DDB5-442E-44AB-88E0-E42E7430E4D9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694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ings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67692" y="2218413"/>
            <a:ext cx="5260952" cy="35873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smtClean="0">
                <a:latin typeface="Equity Text A" pitchFamily="2" charset="0"/>
              </a:defRPr>
            </a:lvl1pPr>
            <a:lvl2pPr>
              <a:defRPr lang="en-US" sz="2200" smtClean="0">
                <a:latin typeface="Equity Text A" pitchFamily="2" charset="0"/>
              </a:defRPr>
            </a:lvl2pPr>
            <a:lvl3pPr>
              <a:defRPr lang="en-US" sz="2200" smtClean="0">
                <a:latin typeface="Equity Text A" pitchFamily="2" charset="0"/>
              </a:defRPr>
            </a:lvl3pPr>
            <a:lvl4pPr>
              <a:defRPr lang="en-US" sz="2200" smtClean="0">
                <a:latin typeface="Equity Text A" pitchFamily="2" charset="0"/>
              </a:defRPr>
            </a:lvl4pPr>
            <a:lvl5pPr>
              <a:defRPr lang="en-GB" sz="2200">
                <a:latin typeface="Equity Text A" pitchFamily="2" charset="0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17CAD4B7-22AF-4E36-B10C-C0F17EFE2805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371773" y="2218413"/>
            <a:ext cx="5260952" cy="35873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2200" smtClean="0">
                <a:latin typeface="Equity Text A" pitchFamily="2" charset="0"/>
              </a:defRPr>
            </a:lvl1pPr>
            <a:lvl2pPr>
              <a:defRPr lang="en-US" sz="2200" smtClean="0">
                <a:latin typeface="Equity Text A" pitchFamily="2" charset="0"/>
              </a:defRPr>
            </a:lvl2pPr>
            <a:lvl3pPr>
              <a:defRPr lang="en-US" sz="2200" smtClean="0">
                <a:latin typeface="Equity Text A" pitchFamily="2" charset="0"/>
              </a:defRPr>
            </a:lvl3pPr>
            <a:lvl4pPr>
              <a:defRPr lang="en-US" sz="2200" smtClean="0">
                <a:latin typeface="Equity Text A" pitchFamily="2" charset="0"/>
              </a:defRPr>
            </a:lvl4pPr>
            <a:lvl5pPr>
              <a:defRPr lang="en-GB" sz="2200">
                <a:latin typeface="Equity Text A" pitchFamily="2" charset="0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A68B5F-E840-45F4-AF9A-174289F8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223F3DC-41FD-447F-BCE3-D86F89F40EF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59277" y="1919525"/>
            <a:ext cx="5269367" cy="29051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Equity Text A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2614C9-2487-4423-A25C-39466F49C5A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371773" y="1919525"/>
            <a:ext cx="5269367" cy="29051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Equity Text A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3B95A8-150C-4DC8-B52D-CAE4742A8E15}"/>
              </a:ext>
            </a:extLst>
          </p:cNvPr>
          <p:cNvSpPr>
            <a:spLocks noGrp="1"/>
          </p:cNvSpPr>
          <p:nvPr>
            <p:ph type="dt" sz="half" idx="5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4CB7F-3D4C-46FA-A686-4894512278F6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211BB-6835-4E0D-B2EA-12E838B5971D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803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8" y="1888682"/>
            <a:ext cx="3461180" cy="390251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9112CEB-146A-43AE-9504-79B578E1BAC5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365410" y="1888682"/>
            <a:ext cx="3461180" cy="390251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FDCCC82-E0D1-4A13-B452-85465BE6891C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179958" y="1888682"/>
            <a:ext cx="3461180" cy="390251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7582F5-1BD5-42A4-A17B-B203A133478B}"/>
              </a:ext>
            </a:extLst>
          </p:cNvPr>
          <p:cNvSpPr>
            <a:spLocks noGrp="1"/>
          </p:cNvSpPr>
          <p:nvPr>
            <p:ph type="dt" sz="half" idx="55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544ED-262C-41D6-92CC-F959F160AFBF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F6387-CB41-4305-A949-B2EF07A9D6AF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B8212D5-DF14-4E39-8273-345FDAE87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852"/>
            <a:ext cx="11090275" cy="1051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573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Headings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8" y="2220686"/>
            <a:ext cx="3461180" cy="3570514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9112CEB-146A-43AE-9504-79B578E1BAC5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365410" y="2220686"/>
            <a:ext cx="3461180" cy="3570514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FDCCC82-E0D1-4A13-B452-85465BE6891C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179958" y="2220686"/>
            <a:ext cx="3461180" cy="3570514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B11EB95-F257-417E-BCDB-F41D243A7F81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59277" y="1919525"/>
            <a:ext cx="3461181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283A091-A9D5-417B-B97F-BB35EF17A109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365410" y="1919525"/>
            <a:ext cx="3461181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DAABE48-689A-461A-A31A-375A9FE62C6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79958" y="1919525"/>
            <a:ext cx="3461181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A2FA37-7B7E-4F0C-B485-3DD2DCCE04C3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D581A-3126-4C5D-9AD5-AEC282500E88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F3FF7-2C6A-4A48-BF40-C6FA90DA61E0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E7EDFE-3080-446F-B8D2-5587EB93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852"/>
            <a:ext cx="11090275" cy="1051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330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7" y="1888682"/>
            <a:ext cx="4996973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CF5ED0F4-F995-4274-9113-D743B4561509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7" y="4020021"/>
            <a:ext cx="4996973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17CAD4B7-22AF-4E36-B10C-C0F17EFE2805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635750" y="1888682"/>
            <a:ext cx="4996973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4A8B96DA-DA24-4093-ABE5-3A9235905E6A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35750" y="4020021"/>
            <a:ext cx="4996973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BA6D3-464A-48D2-9294-D706542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2FDA11-7684-4CBA-9C64-3D3F06285267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1F0A0E-66D2-497E-B3CE-7C9AAEAC7223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E0FFBB-9842-4D3E-9232-D44EEE30B6C0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65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Headers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7" y="2222617"/>
            <a:ext cx="4996973" cy="151717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CF5ED0F4-F995-4274-9113-D743B4561509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7" y="4310534"/>
            <a:ext cx="4996973" cy="151717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17CAD4B7-22AF-4E36-B10C-C0F17EFE2805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635750" y="2222617"/>
            <a:ext cx="4996973" cy="151717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4A8B96DA-DA24-4093-ABE5-3A9235905E6A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35750" y="4310534"/>
            <a:ext cx="4996973" cy="1517179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BA6D3-464A-48D2-9294-D706542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A6B395-5096-41E7-812E-E79E4FFE3DE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550863" y="4011613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A0A676A-6AD8-4A5B-A443-BDAC269F1DD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6635751" y="4011613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A37A72B-711E-4136-B5F8-62C2D718C4B6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50863" y="1927900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76BED58-6199-4BF2-A0A6-205A4BAB5DF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635751" y="1927900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20144-BF7A-488F-91E0-8ED7D56203C5}"/>
              </a:ext>
            </a:extLst>
          </p:cNvPr>
          <p:cNvSpPr>
            <a:spLocks noGrp="1"/>
          </p:cNvSpPr>
          <p:nvPr>
            <p:ph type="dt" sz="half" idx="5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32B27-B52E-4628-9CF0-95DBAD3E0502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C307C-F274-4BFD-96B8-0481CB4320A1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35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maller Title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7"/>
            <a:ext cx="9144000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4000"/>
            </a:lvl1pPr>
          </a:lstStyle>
          <a:p>
            <a:pPr lvl="0">
              <a:lnSpc>
                <a:spcPts val="58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7"/>
            <a:ext cx="9144000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latin typeface="SEB SansSerif Light" pitchFamily="2" charset="77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70B71739-0CBE-41E2-9DDA-98A513B5BB6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0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9D18D2D-C579-43A9-BE9D-24D8B07D2F7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D19B022-AA84-4F39-97CF-02D69CFB5B8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Lorem ipsum dolor sit amet, consectetur adipiscing elit, sed do eiusmod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940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, No title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CE93C19-B454-440F-B381-A1615F67DF16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7" y="841376"/>
            <a:ext cx="4996973" cy="23501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D8EB8C5-3389-4119-8B8B-C26EDF49B21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7" y="3437563"/>
            <a:ext cx="4996973" cy="23501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BFDA5660-4265-416B-AAC5-361961374AD9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644165" y="841376"/>
            <a:ext cx="4996973" cy="23501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CAD57A9-3698-4779-AE1A-2C202A928AB1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44165" y="3437563"/>
            <a:ext cx="4996973" cy="235014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4EC3D-2F1E-4D41-A625-F3DA718C4A05}"/>
              </a:ext>
            </a:extLst>
          </p:cNvPr>
          <p:cNvSpPr>
            <a:spLocks noGrp="1"/>
          </p:cNvSpPr>
          <p:nvPr>
            <p:ph type="dt" sz="half" idx="52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55F05-4400-47D5-8BB4-B8D150431EC5}"/>
              </a:ext>
            </a:extLst>
          </p:cNvPr>
          <p:cNvSpPr>
            <a:spLocks noGrp="1"/>
          </p:cNvSpPr>
          <p:nvPr>
            <p:ph type="ftr" sz="quarter" idx="53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AE7C8-4636-4505-9701-07D0EB0D2C51}"/>
              </a:ext>
            </a:extLst>
          </p:cNvPr>
          <p:cNvSpPr>
            <a:spLocks noGrp="1"/>
          </p:cNvSpPr>
          <p:nvPr>
            <p:ph type="sldNum" sz="quarter" idx="54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1237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Headings, No title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5CE93C19-B454-440F-B381-A1615F67DF16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7" y="1138752"/>
            <a:ext cx="4996973" cy="209963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4D8EB8C5-3389-4119-8B8B-C26EDF49B21F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7" y="3734939"/>
            <a:ext cx="4996973" cy="209963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BFDA5660-4265-416B-AAC5-361961374AD9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6644165" y="1138752"/>
            <a:ext cx="4996973" cy="209963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7CAD57A9-3698-4779-AE1A-2C202A928AB1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44165" y="3734939"/>
            <a:ext cx="4996973" cy="2099637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40BF209-830E-4683-91C6-7E3B28F0EDA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50863" y="836613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724BFAA-54A3-49CE-B672-660CE658978E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644165" y="836613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79B749-A771-4628-9BDF-7CA245021368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50863" y="3427423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6656EA7-758A-4F34-9573-A3BEB8F1D8C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644165" y="3427423"/>
            <a:ext cx="5005387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953C7-94C5-4C05-81B2-21915936C87D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4168C-D4F6-400D-8B00-D9FAEC635F30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F258C-D1D8-4F75-B387-AF1406AC9E35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402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, Small Fo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F7D08A8B-BB41-4183-985A-BF78000D6DA4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0863" y="1881187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05B8F70-F32C-4EF7-A5FE-9B8C72276CE0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0863" y="3126736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946ED9-1959-4D7D-9D6C-9CF159F8157D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550863" y="4359957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E37103DA-3C5D-4274-8C76-4E106A13A021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35752" y="1881187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864626BF-2D29-4134-BCAA-F90DB82F4E4F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6635752" y="3126736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50EFF2CF-42BC-4779-AF16-E020E0230672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635752" y="4359957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512F3F-A5AD-4DCB-9DAD-45791E8B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4D643-3A09-4372-BAA5-1C4CFBA76550}"/>
              </a:ext>
            </a:extLst>
          </p:cNvPr>
          <p:cNvSpPr>
            <a:spLocks noGrp="1"/>
          </p:cNvSpPr>
          <p:nvPr>
            <p:ph type="dt" sz="half" idx="54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4A302-22D4-43ED-B478-11EFA81A8F45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E6087-9024-4DB8-831F-77BA3C226CED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826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4180">
          <p15:clr>
            <a:srgbClr val="FBAE40"/>
          </p15:clr>
        </p15:guide>
        <p15:guide id="5" pos="35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with Heading, Small Fo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F7D08A8B-BB41-4183-985A-BF78000D6DA4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0864" y="2235744"/>
            <a:ext cx="5005386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A05B8F70-F32C-4EF7-A5FE-9B8C72276CE0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0864" y="3557089"/>
            <a:ext cx="5005386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78946ED9-1959-4D7D-9D6C-9CF159F8157D}"/>
              </a:ext>
            </a:extLst>
          </p:cNvPr>
          <p:cNvSpPr>
            <a:spLocks noGrp="1"/>
          </p:cNvSpPr>
          <p:nvPr>
            <p:ph sz="quarter" idx="50"/>
          </p:nvPr>
        </p:nvSpPr>
        <p:spPr>
          <a:xfrm>
            <a:off x="550864" y="4900596"/>
            <a:ext cx="5005386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E37103DA-3C5D-4274-8C76-4E106A13A021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6635752" y="2235744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864626BF-2D29-4134-BCAA-F90DB82F4E4F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6635752" y="3557089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50EFF2CF-42BC-4779-AF16-E020E0230672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6635752" y="4900596"/>
            <a:ext cx="5005387" cy="911225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mtClean="0">
                <a:latin typeface="+mn-lt"/>
              </a:defRPr>
            </a:lvl1pPr>
            <a:lvl2pPr>
              <a:defRPr lang="en-US" sz="1200" smtClean="0">
                <a:latin typeface="+mn-lt"/>
              </a:defRPr>
            </a:lvl2pPr>
            <a:lvl3pPr>
              <a:defRPr lang="en-US" sz="1200" smtClean="0">
                <a:latin typeface="+mn-lt"/>
              </a:defRPr>
            </a:lvl3pPr>
            <a:lvl4pPr>
              <a:defRPr lang="en-US" sz="1200" smtClean="0">
                <a:latin typeface="+mn-lt"/>
              </a:defRPr>
            </a:lvl4pPr>
            <a:lvl5pPr>
              <a:defRPr lang="en-GB" sz="12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E512F3F-A5AD-4DCB-9DAD-45791E8B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AB959A-FBF1-4396-BEF7-2CEF4E410F2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50863" y="1941044"/>
            <a:ext cx="5005388" cy="290513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D61CD3F-1CCC-4CAD-A6E7-DE465B515960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50863" y="3262388"/>
            <a:ext cx="5005388" cy="290513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D232C23-2797-4256-BE4F-3E560209BBC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50863" y="4607285"/>
            <a:ext cx="5005388" cy="290513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552EB4-0438-44C2-960F-C399D1C710E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635748" y="1941044"/>
            <a:ext cx="5005388" cy="290513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351B9AC2-4385-4731-8A2D-AD7A43760BEB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6635748" y="3262388"/>
            <a:ext cx="5005388" cy="290513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8EE1F0F-FD37-4B21-BA65-B4F4B9735C86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6635748" y="4607285"/>
            <a:ext cx="5005388" cy="290513"/>
          </a:xfrm>
        </p:spPr>
        <p:txBody>
          <a:bodyPr anchor="b">
            <a:noAutofit/>
          </a:bodyPr>
          <a:lstStyle>
            <a:lvl1pPr marL="0" indent="0">
              <a:buNone/>
              <a:defRPr sz="12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0B404D-A057-453D-A679-429A8ABCF9B2}"/>
              </a:ext>
            </a:extLst>
          </p:cNvPr>
          <p:cNvSpPr>
            <a:spLocks noGrp="1"/>
          </p:cNvSpPr>
          <p:nvPr>
            <p:ph type="dt" sz="half" idx="60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103E0-01B9-4ACA-B84F-17C885E83C2F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D5D62-ADB3-494C-A752-93887AEA383B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951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4180">
          <p15:clr>
            <a:srgbClr val="FBAE40"/>
          </p15:clr>
        </p15:guide>
        <p15:guide id="5" pos="35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8" y="1888682"/>
            <a:ext cx="3461180" cy="18437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CF5ED0F4-F995-4274-9113-D743B4561509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7" y="4020021"/>
            <a:ext cx="3461181" cy="18437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9112CEB-146A-43AE-9504-79B578E1BAC5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365410" y="1888682"/>
            <a:ext cx="3461180" cy="18437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54A162D-AC98-4597-8AA7-5E325B34F77E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365409" y="4020021"/>
            <a:ext cx="3461181" cy="18437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FDCCC82-E0D1-4A13-B452-85465BE6891C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179958" y="1888682"/>
            <a:ext cx="3461180" cy="18437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F4801C0-1673-4DFF-88A8-5C6C405A38A7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8179957" y="4020021"/>
            <a:ext cx="3461181" cy="184375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72C621-1285-4AE5-8233-A7E0D095F28A}"/>
              </a:ext>
            </a:extLst>
          </p:cNvPr>
          <p:cNvSpPr>
            <a:spLocks noGrp="1"/>
          </p:cNvSpPr>
          <p:nvPr>
            <p:ph type="dt" sz="half" idx="5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7EE71D-ABDF-4405-A710-05F9654609F0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EAB01-A6F6-4EE1-88BC-146E1438345E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BE9B6B3-4355-4A1E-842A-8A2B172F6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852"/>
            <a:ext cx="11090275" cy="1051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8908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ent with Headings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24E40512-6DCD-4009-AADF-AD413A4A8372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8" y="2199360"/>
            <a:ext cx="3461180" cy="15330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CF5ED0F4-F995-4274-9113-D743B4561509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7" y="4330699"/>
            <a:ext cx="3461181" cy="15330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29112CEB-146A-43AE-9504-79B578E1BAC5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4365410" y="2199360"/>
            <a:ext cx="3461180" cy="15330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54A162D-AC98-4597-8AA7-5E325B34F77E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4365409" y="4330699"/>
            <a:ext cx="3461181" cy="15330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FDCCC82-E0D1-4A13-B452-85465BE6891C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8179958" y="2199360"/>
            <a:ext cx="3461180" cy="15330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9F4801C0-1673-4DFF-88A8-5C6C405A38A7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8179957" y="4330699"/>
            <a:ext cx="3461181" cy="153307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600" smtClean="0">
                <a:latin typeface="+mn-lt"/>
              </a:defRPr>
            </a:lvl1pPr>
            <a:lvl2pPr>
              <a:defRPr lang="en-US" sz="1600" smtClean="0">
                <a:latin typeface="+mn-lt"/>
              </a:defRPr>
            </a:lvl2pPr>
            <a:lvl3pPr>
              <a:defRPr lang="en-US" sz="16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GB" sz="16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1A3FB86-216E-4011-9A4B-2E42FCAA1A3B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559279" y="1908847"/>
            <a:ext cx="3461180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3098775-B9D0-414C-AF15-2769B93F2ED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4365410" y="1908847"/>
            <a:ext cx="3461180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EFDE7C5-668B-4271-8A15-9E7249BEF9A0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79958" y="1908847"/>
            <a:ext cx="3461180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A4693CE-860C-430A-9BA8-67C4A618182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559279" y="4026093"/>
            <a:ext cx="3461180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767FD3F-7758-41FE-8CD8-891E3C6E6904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4365410" y="4026093"/>
            <a:ext cx="3461180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BF800D42-AC33-421E-A40E-263B218B0B5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79958" y="4026093"/>
            <a:ext cx="3461180" cy="290513"/>
          </a:xfrm>
        </p:spPr>
        <p:txBody>
          <a:bodyPr vert="horz" lIns="0" tIns="45720" rIns="91440" bIns="45720" rtlCol="0" anchor="b">
            <a:noAutofit/>
          </a:bodyPr>
          <a:lstStyle>
            <a:lvl1pPr>
              <a:defRPr lang="en-GB" sz="1600" dirty="0">
                <a:latin typeface="SEB SansSerif Medium" panose="00000600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69D84-FF84-419F-8C12-7E21522E05DE}"/>
              </a:ext>
            </a:extLst>
          </p:cNvPr>
          <p:cNvSpPr>
            <a:spLocks noGrp="1"/>
          </p:cNvSpPr>
          <p:nvPr>
            <p:ph type="dt" sz="half" idx="62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BCA790-BFCB-4E48-83AE-DC882306E8AF}"/>
              </a:ext>
            </a:extLst>
          </p:cNvPr>
          <p:cNvSpPr>
            <a:spLocks noGrp="1"/>
          </p:cNvSpPr>
          <p:nvPr>
            <p:ph type="ftr" sz="quarter" idx="63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A6C5F-0350-4C9C-B0B7-7E61396D277E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86775B-8F66-45BC-9A7B-87451CC70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852"/>
            <a:ext cx="11090275" cy="1051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116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, Small Fo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58BE604-4A32-4243-AB35-DC5D570FE76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8" y="1959951"/>
            <a:ext cx="246221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826D159-8B38-4094-9239-CF2C7BED5E8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8" y="4120031"/>
            <a:ext cx="246221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FE6B20C-FA77-46DE-B568-C9AE0985F366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434999" y="1959951"/>
            <a:ext cx="246221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BB6E3D2-8194-4910-8987-5E36D6CD2ED7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434999" y="4120031"/>
            <a:ext cx="246221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FFB9BD2-DC9D-44F0-8CF6-730F84B674A6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297468" y="1959951"/>
            <a:ext cx="246221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E42D7383-F372-477A-9339-98A622B3DCC5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6297468" y="4120031"/>
            <a:ext cx="246221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AC697-6606-4720-8728-831F5BFC573E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9173189" y="1959951"/>
            <a:ext cx="246221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55C0C06-32F7-48BA-8C8F-54D61A756FA7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9173189" y="4120031"/>
            <a:ext cx="246221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135E-2D18-411D-BA23-CC731501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8B1ED-1960-4B99-8E37-A4CFC92C02D4}"/>
              </a:ext>
            </a:extLst>
          </p:cNvPr>
          <p:cNvSpPr>
            <a:spLocks noGrp="1"/>
          </p:cNvSpPr>
          <p:nvPr>
            <p:ph type="dt" sz="half" idx="58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51B52-657E-44AB-B6A3-3AC9E0A22D4E}"/>
              </a:ext>
            </a:extLst>
          </p:cNvPr>
          <p:cNvSpPr>
            <a:spLocks noGrp="1"/>
          </p:cNvSpPr>
          <p:nvPr>
            <p:ph type="ftr" sz="quarter" idx="59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793CC-5EE3-4E85-A00A-0A2CFBE8384F}"/>
              </a:ext>
            </a:extLst>
          </p:cNvPr>
          <p:cNvSpPr>
            <a:spLocks noGrp="1"/>
          </p:cNvSpPr>
          <p:nvPr>
            <p:ph type="sldNum" sz="quarter" idx="60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127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 with Headings, Small Fo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158BE604-4A32-4243-AB35-DC5D570FE763}"/>
              </a:ext>
            </a:extLst>
          </p:cNvPr>
          <p:cNvSpPr>
            <a:spLocks noGrp="1"/>
          </p:cNvSpPr>
          <p:nvPr>
            <p:ph sz="quarter" idx="48"/>
          </p:nvPr>
        </p:nvSpPr>
        <p:spPr>
          <a:xfrm>
            <a:off x="559278" y="2133647"/>
            <a:ext cx="246221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826D159-8B38-4094-9239-CF2C7BED5E85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59278" y="4169669"/>
            <a:ext cx="246221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3FE6B20C-FA77-46DE-B568-C9AE0985F366}"/>
              </a:ext>
            </a:extLst>
          </p:cNvPr>
          <p:cNvSpPr>
            <a:spLocks noGrp="1"/>
          </p:cNvSpPr>
          <p:nvPr>
            <p:ph sz="quarter" idx="52"/>
          </p:nvPr>
        </p:nvSpPr>
        <p:spPr>
          <a:xfrm>
            <a:off x="3434999" y="2133647"/>
            <a:ext cx="246221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EBB6E3D2-8194-4910-8987-5E36D6CD2ED7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3434999" y="4169669"/>
            <a:ext cx="246221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FFB9BD2-DC9D-44F0-8CF6-730F84B674A6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297468" y="2133647"/>
            <a:ext cx="2475470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E42D7383-F372-477A-9339-98A622B3DCC5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6297468" y="4169669"/>
            <a:ext cx="2475470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0C4AC697-6606-4720-8728-831F5BFC573E}"/>
              </a:ext>
            </a:extLst>
          </p:cNvPr>
          <p:cNvSpPr>
            <a:spLocks noGrp="1"/>
          </p:cNvSpPr>
          <p:nvPr>
            <p:ph sz="quarter" idx="56"/>
          </p:nvPr>
        </p:nvSpPr>
        <p:spPr>
          <a:xfrm>
            <a:off x="9173189" y="2133647"/>
            <a:ext cx="2467948" cy="172800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E55C0C06-32F7-48BA-8C8F-54D61A756FA7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9173189" y="4169669"/>
            <a:ext cx="2467948" cy="177420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smtClean="0">
                <a:latin typeface="+mn-lt"/>
              </a:defRPr>
            </a:lvl1pPr>
            <a:lvl2pPr>
              <a:defRPr lang="en-US" sz="1100" smtClean="0">
                <a:latin typeface="+mn-lt"/>
              </a:defRPr>
            </a:lvl2pPr>
            <a:lvl3pPr>
              <a:defRPr lang="en-US" sz="1100" smtClean="0">
                <a:latin typeface="+mn-lt"/>
              </a:defRPr>
            </a:lvl3pPr>
            <a:lvl4pPr>
              <a:defRPr lang="en-US" sz="1100" smtClean="0">
                <a:latin typeface="+mn-lt"/>
              </a:defRPr>
            </a:lvl4pPr>
            <a:lvl5pPr>
              <a:defRPr lang="en-GB" sz="1100">
                <a:latin typeface="+mn-lt"/>
              </a:defRPr>
            </a:lvl5pPr>
          </a:lstStyle>
          <a:p>
            <a:pPr marL="171450" lvl="0" indent="-171450" defTabSz="179388">
              <a:spcBef>
                <a:spcPts val="200"/>
              </a:spcBef>
            </a:pPr>
            <a:r>
              <a:rPr lang="en-US"/>
              <a:t>Click to edit Master text styles</a:t>
            </a:r>
          </a:p>
          <a:p>
            <a:pPr marL="171450" lvl="1" indent="-171450" defTabSz="179388">
              <a:spcBef>
                <a:spcPts val="200"/>
              </a:spcBef>
            </a:pPr>
            <a:r>
              <a:rPr lang="en-US"/>
              <a:t>Second level</a:t>
            </a:r>
          </a:p>
          <a:p>
            <a:pPr marL="171450" lvl="2" indent="-171450" defTabSz="179388">
              <a:spcBef>
                <a:spcPts val="200"/>
              </a:spcBef>
            </a:pPr>
            <a:r>
              <a:rPr lang="en-US"/>
              <a:t>Third level</a:t>
            </a:r>
          </a:p>
          <a:p>
            <a:pPr marL="171450" lvl="3" indent="-171450" defTabSz="179388">
              <a:spcBef>
                <a:spcPts val="200"/>
              </a:spcBef>
            </a:pPr>
            <a:r>
              <a:rPr lang="en-US"/>
              <a:t>Fourth level</a:t>
            </a:r>
          </a:p>
          <a:p>
            <a:pPr marL="171450" lvl="4" indent="-171450" defTabSz="179388">
              <a:spcBef>
                <a:spcPts val="200"/>
              </a:spcBef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BB135E-2D18-411D-BA23-CC731501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093C950-0A05-4F8B-9D0A-FD8EA310825F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559278" y="1843134"/>
            <a:ext cx="2475470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5AB3741-39C2-4BF7-9CB7-CEDCAAF86BB1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3428373" y="1843134"/>
            <a:ext cx="2475470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E79DFAFF-3E83-4949-BEAF-BCA7BAB3170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6297468" y="1843134"/>
            <a:ext cx="2475470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686E656D-2C13-49B8-80E8-DDD90C82C866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59278" y="3879156"/>
            <a:ext cx="2475470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D4667BE-2701-41EC-B06E-437E9CED8C8B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3428373" y="3879156"/>
            <a:ext cx="2475470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6069D3D1-BFAD-4CF4-8A74-CEC4E70A3BE1}"/>
              </a:ext>
            </a:extLst>
          </p:cNvPr>
          <p:cNvSpPr>
            <a:spLocks noGrp="1"/>
          </p:cNvSpPr>
          <p:nvPr>
            <p:ph type="body" sz="quarter" idx="63"/>
          </p:nvPr>
        </p:nvSpPr>
        <p:spPr>
          <a:xfrm>
            <a:off x="6297468" y="3879156"/>
            <a:ext cx="2475470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5EB1DAB-4E69-49FC-844A-1E64042D1DE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9173189" y="1843134"/>
            <a:ext cx="2467949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76A89F17-D97C-4889-BD91-9AA33FA5417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173189" y="3879156"/>
            <a:ext cx="2467949" cy="290513"/>
          </a:xfrm>
        </p:spPr>
        <p:txBody>
          <a:bodyPr anchor="b">
            <a:noAutofit/>
          </a:bodyPr>
          <a:lstStyle>
            <a:lvl1pPr marL="0" indent="0">
              <a:buNone/>
              <a:defRPr sz="1100" b="0">
                <a:latin typeface="SEB SansSerif Medium" panose="00000600000000000000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31787B-F820-4BB5-BFA2-96E3D1684AEE}"/>
              </a:ext>
            </a:extLst>
          </p:cNvPr>
          <p:cNvSpPr>
            <a:spLocks noGrp="1"/>
          </p:cNvSpPr>
          <p:nvPr>
            <p:ph type="dt" sz="half" idx="6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CE537-59DD-46B2-B396-696DCB91C2E2}"/>
              </a:ext>
            </a:extLst>
          </p:cNvPr>
          <p:cNvSpPr>
            <a:spLocks noGrp="1"/>
          </p:cNvSpPr>
          <p:nvPr>
            <p:ph type="ftr" sz="quarter" idx="67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79AC41-4A47-45EE-9594-A356C9F82902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73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  <p15:guide id="5" pos="418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in BG, Small Low Title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09E71C6-A363-CB45-BFD7-FDF7EED40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C671DF26-F49F-8141-AF62-13AA1DC80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0862" y="5629596"/>
            <a:ext cx="5545138" cy="70408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100"/>
              </a:lnSpc>
              <a:spcBef>
                <a:spcPts val="2000"/>
              </a:spcBef>
              <a:buNone/>
              <a:defRPr sz="1800" b="0" i="0" spc="-10" baseline="0">
                <a:solidFill>
                  <a:schemeClr val="tx1">
                    <a:lumMod val="65000"/>
                    <a:lumOff val="35000"/>
                  </a:schemeClr>
                </a:solidFill>
                <a:latin typeface="Equity Text A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0BD532-8E52-4D7F-9D56-38D15EF8CFF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2BC91A-973B-4DAB-B082-898839DE536C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C8F334-2959-466B-B930-F2166414CF10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1F488-0B49-48C2-831A-A11989954AD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4BD3CC17-359D-BFBE-E977-F7FD7414CE5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52213" y="633368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1030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Bullets, Image righ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E2E4602-03DD-0B4C-B65F-5892A5991FD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34800" y="1257301"/>
            <a:ext cx="3600000" cy="4343400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2000" dirty="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0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0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0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0"/>
            <a:r>
              <a:rPr lang="en-GB" dirty="0" err="1"/>
              <a:t>Nivå</a:t>
            </a:r>
            <a:endParaRPr lang="en-GB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09E71C6-A363-CB45-BFD7-FDF7EED40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A0F12356-5F91-4C34-9E89-87E5D1AD5A5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0050A-B2BE-4329-9A6F-AA1836CE6D76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272C03E-3039-4D53-B451-A6ECC537C8B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FEC4A-A7B7-4410-92BD-A874B052666A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F7076281-84E4-9378-D62E-CE938B48175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68881" y="633412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8632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7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 B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FEFFA1-548B-4F4A-B7D8-96DA8A6539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7"/>
            <a:ext cx="9144000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550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7"/>
            <a:ext cx="9144000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solidFill>
                  <a:schemeClr val="tx1"/>
                </a:solidFill>
                <a:latin typeface="SEB SansSerif Light" pitchFamily="2" charset="77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93271E52-FBCE-4377-AE85-A0464EE658D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0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14245-A930-402D-B02E-7EB613CA7ED2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6BE4CD-B38D-4C23-BBCE-685E874B798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Lorem ipsum dolor sit amet, consectetur adipiscing elit, sed do eiusmod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488E7-A60F-4253-AAD2-CF41AE5EACCB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6839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, Textblock, Image righ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09E71C6-A363-CB45-BFD7-FDF7EED40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23647D0-57F1-B64D-BFE3-8A06D5AC74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35075" y="1282702"/>
            <a:ext cx="3600000" cy="4292598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00000" rtl="0" eaLnBrk="1" fontAlgn="auto" latinLnBrk="0" hangingPunct="1">
              <a:lnSpc>
                <a:spcPts val="1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-10" baseline="0">
                <a:latin typeface="SEB SansSerif" pitchFamily="2" charset="77"/>
              </a:defRPr>
            </a:lvl1pPr>
            <a:lvl2pPr marL="457200" indent="0">
              <a:buNone/>
              <a:defRPr sz="1800" b="0" i="0">
                <a:latin typeface="SEB SansSerif" pitchFamily="2" charset="77"/>
              </a:defRPr>
            </a:lvl2pPr>
            <a:lvl3pPr marL="914400" indent="0">
              <a:buNone/>
              <a:defRPr sz="1800" b="0" i="0">
                <a:latin typeface="SEB SansSerif" pitchFamily="2" charset="77"/>
              </a:defRPr>
            </a:lvl3pPr>
            <a:lvl4pPr marL="1371600" indent="0">
              <a:buNone/>
              <a:defRPr sz="1800" b="0" i="0">
                <a:latin typeface="SEB SansSerif" pitchFamily="2" charset="77"/>
              </a:defRPr>
            </a:lvl4pPr>
            <a:lvl5pPr marL="1828800" indent="0">
              <a:buNone/>
              <a:defRPr sz="1800" b="0" i="0">
                <a:latin typeface="SEB SansSerif" pitchFamily="2" charset="77"/>
              </a:defRPr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9D99F34-EEF6-4560-9627-499C3FA156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8634FD-556F-4733-9E39-F1EF93DB90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AFE5F-2850-46D0-AAC2-56DE667E47DF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2696DC7A-2A91-FD9F-4E17-BF6B2E5045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52213" y="633412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1194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77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Bullets, Textblock, Image righ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F09E71C6-A363-CB45-BFD7-FDF7EED407B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23647D0-57F1-B64D-BFE3-8A06D5AC742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50863" y="3862388"/>
            <a:ext cx="3600000" cy="21463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00000" rtl="0" eaLnBrk="1" fontAlgn="auto" latinLnBrk="0" hangingPunct="1">
              <a:lnSpc>
                <a:spcPts val="1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 spc="-10" baseline="0">
                <a:latin typeface="SEB SansSerif" pitchFamily="2" charset="77"/>
              </a:defRPr>
            </a:lvl1pPr>
            <a:lvl2pPr marL="457200" indent="0">
              <a:buNone/>
              <a:defRPr sz="1800" b="0" i="0">
                <a:latin typeface="SEB SansSerif" pitchFamily="2" charset="77"/>
              </a:defRPr>
            </a:lvl2pPr>
            <a:lvl3pPr marL="914400" indent="0">
              <a:buNone/>
              <a:defRPr sz="1800" b="0" i="0">
                <a:latin typeface="SEB SansSerif" pitchFamily="2" charset="77"/>
              </a:defRPr>
            </a:lvl3pPr>
            <a:lvl4pPr marL="1371600" indent="0">
              <a:buNone/>
              <a:defRPr sz="1800" b="0" i="0">
                <a:latin typeface="SEB SansSerif" pitchFamily="2" charset="77"/>
              </a:defRPr>
            </a:lvl4pPr>
            <a:lvl5pPr marL="1828800" indent="0">
              <a:buNone/>
              <a:defRPr sz="1800" b="0" i="0">
                <a:latin typeface="SEB SansSerif" pitchFamily="2" charset="77"/>
              </a:defRPr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B9D99F34-EEF6-4560-9627-499C3FA1561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EF713C6F-BCC9-44FF-B271-7CCB985ED9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0863" y="1833999"/>
            <a:ext cx="3600000" cy="1595001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2000" dirty="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0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0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6C71F74-2640-493A-9073-B33781E30024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BBBB78F-CA8C-4912-8D8C-B5189F881DA4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FF493D5-F2F7-48B1-A3E1-486BD8B34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62852"/>
            <a:ext cx="5545138" cy="1051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Platshållare för text 4">
            <a:extLst>
              <a:ext uri="{FF2B5EF4-FFF2-40B4-BE49-F238E27FC236}">
                <a16:creationId xmlns:a16="http://schemas.microsoft.com/office/drawing/2014/main" id="{13668764-7E7D-EEC2-C764-53A84B247DB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52212" y="6333686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1570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77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s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DC5D5C-00A4-4451-A797-4DB2E54091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2313" y="1825625"/>
            <a:ext cx="5627688" cy="4195763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2000" dirty="0"/>
            </a:lvl1pPr>
            <a:lvl2pPr>
              <a:spcBef>
                <a:spcPts val="1200"/>
              </a:spcBef>
              <a:defRPr lang="en-GB" sz="2000" dirty="0"/>
            </a:lvl2pPr>
            <a:lvl3pPr>
              <a:spcBef>
                <a:spcPts val="1200"/>
              </a:spcBef>
              <a:defRPr lang="en-GB" sz="2000" dirty="0"/>
            </a:lvl3pPr>
            <a:lvl4pPr>
              <a:spcBef>
                <a:spcPts val="1200"/>
              </a:spcBef>
              <a:defRPr lang="en-GB" sz="2000" dirty="0"/>
            </a:lvl4pPr>
            <a:lvl5pPr>
              <a:spcBef>
                <a:spcPts val="1200"/>
              </a:spcBef>
              <a:defRPr lang="en-GB" sz="20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2A250D3-C5E6-4E76-BE9E-9FDBBE41D3C7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550862" y="2081887"/>
            <a:ext cx="2711451" cy="3678113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1800" spc="-10" baseline="0" dirty="0" smtClean="0"/>
            </a:lvl1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FADA452-EEB2-4252-8971-267ADC35A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113C4-480E-4DC3-A418-15FE656E578D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0692E1-F1FA-4F59-8EC2-8CBEE2F8E708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588114-7B63-47D4-8DDC-3A336F026599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67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block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DC5D5C-00A4-4451-A797-4DB2E54091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2313" y="1825625"/>
            <a:ext cx="5627688" cy="4195763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2000" dirty="0"/>
            </a:lvl1pPr>
            <a:lvl2pPr>
              <a:spcBef>
                <a:spcPts val="1200"/>
              </a:spcBef>
              <a:defRPr lang="en-GB" sz="2000" dirty="0"/>
            </a:lvl2pPr>
            <a:lvl3pPr>
              <a:spcBef>
                <a:spcPts val="1200"/>
              </a:spcBef>
              <a:defRPr lang="en-GB" sz="2000" dirty="0"/>
            </a:lvl3pPr>
            <a:lvl4pPr>
              <a:spcBef>
                <a:spcPts val="1200"/>
              </a:spcBef>
              <a:defRPr lang="en-GB" sz="2000" dirty="0"/>
            </a:lvl4pPr>
            <a:lvl5pPr>
              <a:spcBef>
                <a:spcPts val="1200"/>
              </a:spcBef>
              <a:defRPr lang="en-GB" sz="20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12A250D3-C5E6-4E76-BE9E-9FDBBE41D3C7}"/>
              </a:ext>
            </a:extLst>
          </p:cNvPr>
          <p:cNvSpPr>
            <a:spLocks noGrp="1"/>
          </p:cNvSpPr>
          <p:nvPr>
            <p:ph idx="38" hasCustomPrompt="1"/>
          </p:nvPr>
        </p:nvSpPr>
        <p:spPr>
          <a:xfrm>
            <a:off x="550862" y="2081887"/>
            <a:ext cx="2711451" cy="3678113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1200" spc="-10" baseline="0" dirty="0">
                <a:latin typeface="SEB SansSerif" pitchFamily="2" charset="77"/>
              </a:defRPr>
            </a:lvl1pPr>
          </a:lstStyle>
          <a:p>
            <a:pPr marL="0" marR="0" lvl="0" indent="0" defTabSz="900000" fontAlgn="auto">
              <a:lnSpc>
                <a:spcPts val="15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EA68859-2DA6-44CF-AC09-F108C1208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76D01-FA8D-4ADB-A28F-7B81E51E26E4}"/>
              </a:ext>
            </a:extLst>
          </p:cNvPr>
          <p:cNvSpPr>
            <a:spLocks noGrp="1"/>
          </p:cNvSpPr>
          <p:nvPr>
            <p:ph type="dt" sz="half" idx="39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ACDD69-9BC4-412D-8C41-F09A8C0E17E5}"/>
              </a:ext>
            </a:extLst>
          </p:cNvPr>
          <p:cNvSpPr>
            <a:spLocks noGrp="1"/>
          </p:cNvSpPr>
          <p:nvPr>
            <p:ph type="ftr" sz="quarter" idx="40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5DE6F2-D9C3-44B2-99CF-97022DBFFCBD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45675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Large Fo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CE2E4602-03DD-0B4C-B65F-5892A5991FD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50862" y="2080800"/>
            <a:ext cx="11090276" cy="3930081"/>
          </a:xfrm>
        </p:spPr>
        <p:txBody>
          <a:bodyPr lIns="0" tIns="0" rIns="0" bIns="0">
            <a:noAutofit/>
          </a:bodyPr>
          <a:lstStyle>
            <a:lvl1pPr marL="0" indent="0" defTabSz="900000">
              <a:lnSpc>
                <a:spcPts val="4700"/>
              </a:lnSpc>
              <a:spcBef>
                <a:spcPts val="2000"/>
              </a:spcBef>
              <a:buFont typeface="Arial" panose="020B0604020202020204" pitchFamily="34" charset="0"/>
              <a:buNone/>
              <a:defRPr sz="4400" b="0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0" i="0">
                <a:latin typeface="SEB SansSerif" pitchFamily="2" charset="77"/>
              </a:defRPr>
            </a:lvl2pPr>
            <a:lvl3pPr marL="914400" indent="0">
              <a:buNone/>
              <a:defRPr sz="2000" b="0" i="0">
                <a:latin typeface="SEB SansSerif" pitchFamily="2" charset="77"/>
              </a:defRPr>
            </a:lvl3pPr>
            <a:lvl4pPr marL="1371600" indent="0">
              <a:buNone/>
              <a:defRPr sz="2000" b="0" i="0">
                <a:latin typeface="SEB SansSerif" pitchFamily="2" charset="77"/>
              </a:defRPr>
            </a:lvl4pPr>
            <a:lvl5pPr marL="1828800" indent="0">
              <a:buNone/>
              <a:defRPr sz="2000" b="0" i="0">
                <a:latin typeface="SEB SansSerif" pitchFamily="2" charset="77"/>
              </a:defRPr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CFBE0D1-38FC-4DF7-83D0-0E8E48D1A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181B78-2203-4BF8-A5B9-5322BFF33A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BEA46F-BEFB-483A-BDDC-B5AB0F59864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D0F184-5A54-4C40-8DF5-3CD2526C5CD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466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333">
          <p15:clr>
            <a:srgbClr val="FBAE40"/>
          </p15:clr>
        </p15:guide>
        <p15:guide id="3" pos="347">
          <p15:clr>
            <a:srgbClr val="FBAE40"/>
          </p15:clr>
        </p15:guide>
        <p15:guide id="4" pos="350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Title and Small Texblock, Image B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EE23DB-B512-334A-982E-F25F609F4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34D30D36-22C4-214B-9194-58D09BD8F1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1371600"/>
            <a:ext cx="4259262" cy="10048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1500"/>
              </a:lnSpc>
              <a:buNone/>
              <a:defRPr sz="1200" spc="-10" baseline="0">
                <a:solidFill>
                  <a:srgbClr val="FFFFFF"/>
                </a:solidFill>
              </a:defRPr>
            </a:lvl1pPr>
            <a:lvl2pPr marL="457200" indent="0">
              <a:lnSpc>
                <a:spcPts val="1500"/>
              </a:lnSpc>
              <a:buNone/>
              <a:defRPr sz="1200"/>
            </a:lvl2pPr>
            <a:lvl3pPr marL="914400" indent="0">
              <a:lnSpc>
                <a:spcPts val="1500"/>
              </a:lnSpc>
              <a:buNone/>
              <a:defRPr sz="1200"/>
            </a:lvl3pPr>
            <a:lvl4pPr marL="1371600" indent="0">
              <a:lnSpc>
                <a:spcPts val="1500"/>
              </a:lnSpc>
              <a:buNone/>
              <a:defRPr sz="1200"/>
            </a:lvl4pPr>
            <a:lvl5pPr marL="1828800" indent="0">
              <a:lnSpc>
                <a:spcPts val="1500"/>
              </a:lnSpc>
              <a:buNone/>
              <a:defRPr sz="1200"/>
            </a:lvl5pPr>
          </a:lstStyle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6C47C2F3-DEB4-4004-AAB2-E63CA2E794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AFBFF-842E-4F3E-AFAB-11F2230B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C9CAC-3EE0-4F14-82FD-44C02D1CC164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D34C8-9161-4AD6-8FD0-9212EA628E65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B664C-4AC3-464B-9B17-94D2C7F7D92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58272DAD-7737-A49A-DFB2-F97425DDBF8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49086" y="633412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772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Small Title, grey B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403CE6-6AE8-4AE2-920B-0B28C3BD68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5AFBFF-842E-4F3E-AFAB-11F2230B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9943D076-5DE1-4210-866D-2DD4CC30895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D4E611-960F-4850-81BC-EAB341EFA03D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685A7-1211-4F49-8E55-3F26934811BB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1C6AA-5DC5-4445-8FC6-DA7FB663AEC7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6602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Title, Image B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6EE23DB-B512-334A-982E-F25F609F4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4AEFE8A6-A709-0D40-AF0E-282CEA0C4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2948090"/>
            <a:ext cx="5545137" cy="8457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5500" b="0" i="0" kern="3000" spc="-180" baseline="0" dirty="0">
                <a:solidFill>
                  <a:schemeClr val="bg1"/>
                </a:solidFill>
                <a:latin typeface="SEB SansSerif Ligh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New Topic/Divider slide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4621994-1F71-416B-BB9F-1471BABCEA1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4125"/>
            <a:ext cx="403225" cy="17621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C7BCE2-16B3-4566-B843-9C3F960AA768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EFF6A-EA79-44A9-BD1D-4E332B9D4B47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BE78F-6128-4E32-90B4-436268C269F6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EFE1A6A-1AD8-9324-7D0A-CD679798374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368881" y="6334125"/>
            <a:ext cx="403225" cy="176213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9351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, Title, Grey B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0AD3D93-8C4B-4A6B-92D0-85659369F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C8D290E0-9E35-FA42-BD0E-0647F10175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591" y="6333685"/>
            <a:ext cx="402444" cy="177033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E353FF7E-C31B-CF40-AD02-CA7FD109D8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800" y="3006146"/>
            <a:ext cx="7937928" cy="845707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5500" b="0" i="0" kern="3000" spc="-180" baseline="0" dirty="0">
                <a:solidFill>
                  <a:schemeClr val="tx1"/>
                </a:solidFill>
                <a:latin typeface="SEB SansSerif Light" pitchFamily="2" charset="77"/>
                <a:ea typeface="+mj-ea"/>
                <a:cs typeface="+mj-cs"/>
              </a:defRPr>
            </a:lvl1pPr>
          </a:lstStyle>
          <a:p>
            <a:r>
              <a:rPr lang="en-GB" dirty="0"/>
              <a:t>New Topic/Divider slide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AAACB-3462-44AE-AC89-A82E8B15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FA32EA-7938-430E-82FE-158744AE7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E22FE-D465-418F-A5E3-70B5E647B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14E3713D-DCF6-D86C-AFDD-CC667DABD08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352213" y="6333685"/>
            <a:ext cx="403225" cy="176213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2797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B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240909-8DFC-4A32-88E6-B885ED1134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4D1D06B-B1A5-4FC2-88F7-DA0BEEC130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587" y="0"/>
            <a:ext cx="1219041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7"/>
            <a:ext cx="5545138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550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7"/>
            <a:ext cx="5545138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solidFill>
                  <a:schemeClr val="tx1"/>
                </a:solidFill>
                <a:latin typeface="SEB SansSerif Light" pitchFamily="2" charset="77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C17403D-29D8-43B5-AD82-DCB534DC4D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0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067ED0F-58AB-4E2F-BCE2-FC85F81A952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9B9CBA3-B5EF-4562-894D-09DBA36C3C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>
          <a:xfrm>
            <a:off x="3116492" y="6333686"/>
            <a:ext cx="5962188" cy="373500"/>
          </a:xfrm>
        </p:spPr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endParaRPr lang="sv-S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76E42E-8EEB-4521-B6BF-18C0F332DD74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89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 BG, Image Righ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E240909-8DFC-4A32-88E6-B885ED1134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4D1D06B-B1A5-4FC2-88F7-DA0BEEC130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6000" y="0"/>
            <a:ext cx="609441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7"/>
            <a:ext cx="5545138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550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7"/>
            <a:ext cx="5545138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solidFill>
                  <a:schemeClr val="tx1"/>
                </a:solidFill>
                <a:latin typeface="SEB SansSerif Light" pitchFamily="2" charset="77"/>
              </a:defRPr>
            </a:lvl1pPr>
          </a:lstStyle>
          <a:p>
            <a:pPr marL="0"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C17403D-29D8-43B5-AD82-DCB534DC4D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0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74749B79-1BBA-41A1-914E-1F52D4F92B6B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19A9BC8-EF3F-4D73-AA3F-72FDA0F3554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vert="horz" lIns="0" tIns="0" rIns="0" bIns="0" rtlCol="0" anchor="t"/>
          <a:lstStyle>
            <a:lvl1pPr>
              <a:defRPr lang="en-GB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ctr"/>
            <a:r>
              <a:rPr lang="sv-SE"/>
              <a:t>Lorem ipsum dolor sit amet, consectetur adipiscing elit, sed do eiusmod</a:t>
            </a:r>
            <a:endParaRPr lang="sv-S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F89480-D936-4DF4-A744-9FDE15D0960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71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BG, Image Righ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CBF678-EB00-45D6-AA0B-08F214F38B35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4D1D06B-B1A5-4FC2-88F7-DA0BEEC130C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096000" y="0"/>
            <a:ext cx="6094413" cy="68580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AFF2-DD5C-4926-A72C-82CD066B1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2155507"/>
            <a:ext cx="5545138" cy="1800001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5500">
                <a:solidFill>
                  <a:schemeClr val="bg1"/>
                </a:solidFill>
              </a:defRPr>
            </a:lvl1pPr>
          </a:lstStyle>
          <a:p>
            <a:pPr lvl="0">
              <a:lnSpc>
                <a:spcPts val="58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59BCB3-964B-4243-ABAF-0547CCA1D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2" y="4081237"/>
            <a:ext cx="5545138" cy="385445"/>
          </a:xfrm>
        </p:spPr>
        <p:txBody>
          <a:bodyPr vert="horz" lIns="0" tIns="0" rIns="0" bIns="0" rtlCol="0" anchor="t" anchorCtr="0"/>
          <a:lstStyle>
            <a:lvl1pPr marL="0" indent="0">
              <a:buNone/>
              <a:defRPr lang="en-GB" sz="2000">
                <a:solidFill>
                  <a:schemeClr val="bg1"/>
                </a:solidFill>
                <a:latin typeface="SEB SansSerif Light" pitchFamily="2" charset="77"/>
              </a:defRPr>
            </a:lvl1pPr>
          </a:lstStyle>
          <a:p>
            <a:pPr marL="0"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4C17403D-29D8-43B5-AD82-DCB534DC4DE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1338560" y="-1"/>
            <a:ext cx="851853" cy="850234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C871804-7BF2-459F-95E6-3FB9E88F4CFB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004AE80-4009-49DB-B5B1-C723AA6EDC2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endParaRPr lang="sv-S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B7AA2EC-0152-4184-98C5-49B6A1A2C90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91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DC5D5C-00A4-4451-A797-4DB2E54091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834000"/>
            <a:ext cx="11090275" cy="4181235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2200" dirty="0"/>
            </a:lvl1pPr>
            <a:lvl2pPr>
              <a:spcBef>
                <a:spcPts val="1200"/>
              </a:spcBef>
              <a:defRPr lang="en-GB" sz="2200" dirty="0"/>
            </a:lvl2pPr>
            <a:lvl3pPr>
              <a:spcBef>
                <a:spcPts val="1200"/>
              </a:spcBef>
              <a:defRPr lang="en-GB" sz="2200" dirty="0"/>
            </a:lvl3pPr>
            <a:lvl4pPr>
              <a:spcBef>
                <a:spcPts val="1200"/>
              </a:spcBef>
              <a:defRPr lang="en-GB" sz="2200" dirty="0"/>
            </a:lvl4pPr>
            <a:lvl5pPr>
              <a:spcBef>
                <a:spcPts val="1200"/>
              </a:spcBef>
              <a:defRPr lang="en-GB" sz="2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EE58730-48C2-4EFE-B937-9FE398953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3221"/>
            <a:ext cx="11090275" cy="105162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3A795D80-E3A3-48E3-B888-0D6B8179C66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2F049C9-9F41-4297-8139-534EAD8620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endParaRPr lang="sv-S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FCAF42-1E35-4FC9-AC3A-025E0D0319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70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DC5D5C-00A4-4451-A797-4DB2E54091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2264229"/>
            <a:ext cx="11090275" cy="3751006"/>
          </a:xfrm>
        </p:spPr>
        <p:txBody>
          <a:bodyPr vert="horz" lIns="0" tIns="45720" rIns="91440" bIns="45720" rtlCol="0">
            <a:normAutofit/>
          </a:bodyPr>
          <a:lstStyle>
            <a:lvl1pPr>
              <a:defRPr lang="en-GB" sz="2200" dirty="0">
                <a:latin typeface="Equity Text A" pitchFamily="2" charset="0"/>
              </a:defRPr>
            </a:lvl1pPr>
            <a:lvl2pPr>
              <a:spcBef>
                <a:spcPts val="1200"/>
              </a:spcBef>
              <a:defRPr lang="en-GB" sz="2200" dirty="0">
                <a:latin typeface="Equity Text A" pitchFamily="2" charset="0"/>
              </a:defRPr>
            </a:lvl2pPr>
            <a:lvl3pPr>
              <a:spcBef>
                <a:spcPts val="1200"/>
              </a:spcBef>
              <a:defRPr lang="en-GB" sz="2200" dirty="0">
                <a:latin typeface="Equity Text A" pitchFamily="2" charset="0"/>
              </a:defRPr>
            </a:lvl3pPr>
            <a:lvl4pPr>
              <a:spcBef>
                <a:spcPts val="1200"/>
              </a:spcBef>
              <a:defRPr lang="en-GB" sz="2200" dirty="0">
                <a:latin typeface="Equity Text A" pitchFamily="2" charset="0"/>
              </a:defRPr>
            </a:lvl4pPr>
            <a:lvl5pPr>
              <a:spcBef>
                <a:spcPts val="1200"/>
              </a:spcBef>
              <a:defRPr lang="en-GB" sz="2200" dirty="0">
                <a:latin typeface="Equity Text A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7A9613F-4C37-4321-BEE0-B57160E2780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50862" y="1834001"/>
            <a:ext cx="11090276" cy="42185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Equity Text A" pitchFamily="2" charset="0"/>
              </a:defRPr>
            </a:lvl1pPr>
            <a:lvl2pPr>
              <a:defRPr b="1">
                <a:latin typeface="+mn-lt"/>
              </a:defRPr>
            </a:lvl2pPr>
            <a:lvl3pPr>
              <a:defRPr b="1">
                <a:latin typeface="+mn-lt"/>
              </a:defRPr>
            </a:lvl3pPr>
            <a:lvl4pPr>
              <a:defRPr b="1">
                <a:latin typeface="+mn-lt"/>
              </a:defRPr>
            </a:lvl4pPr>
            <a:lvl5pPr>
              <a:defRPr b="1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423D2-C778-45EE-8145-F79000FB4116}"/>
              </a:ext>
            </a:extLst>
          </p:cNvPr>
          <p:cNvSpPr>
            <a:spLocks noGrp="1"/>
          </p:cNvSpPr>
          <p:nvPr>
            <p:ph type="dt" sz="half" idx="55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EED4B5-14C0-4794-BCEB-A203C4F9CE7F}"/>
              </a:ext>
            </a:extLst>
          </p:cNvPr>
          <p:cNvSpPr>
            <a:spLocks noGrp="1"/>
          </p:cNvSpPr>
          <p:nvPr>
            <p:ph type="ftr" sz="quarter" idx="56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endParaRPr lang="sv-SE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3A2E7-F556-477D-9988-3C57F0B8742B}"/>
              </a:ext>
            </a:extLst>
          </p:cNvPr>
          <p:cNvSpPr>
            <a:spLocks noGrp="1"/>
          </p:cNvSpPr>
          <p:nvPr>
            <p:ph type="sldNum" sz="quarter" idx="57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B4F8CB1F-11E8-4B76-A366-E9F28C229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3221"/>
            <a:ext cx="11090275" cy="1051626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00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4391F-9712-4C1E-B387-D0F536D04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189CA24-4EB6-417E-97D9-847CA9BE5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3B072-CCFD-4A69-A0A9-F06ED6DEA152}" type="datetime1">
              <a:rPr lang="en-GB" smtClean="0"/>
              <a:t>10/05/2024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7930F0B-E100-45D1-9E8D-F79A0B2E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/>
          <a:lstStyle>
            <a:lvl1pPr>
              <a:defRPr lang="en-GB" smtClean="0"/>
            </a:lvl1pPr>
          </a:lstStyle>
          <a:p>
            <a:pPr algn="ctr"/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r>
              <a:rPr lang="sv-SE" dirty="0"/>
              <a:t> </a:t>
            </a:r>
            <a:r>
              <a:rPr lang="sv-SE" dirty="0" err="1"/>
              <a:t>amet</a:t>
            </a:r>
            <a:r>
              <a:rPr lang="sv-SE" dirty="0"/>
              <a:t>, </a:t>
            </a:r>
            <a:r>
              <a:rPr lang="sv-SE" dirty="0" err="1"/>
              <a:t>consectetur</a:t>
            </a:r>
            <a:r>
              <a:rPr lang="sv-SE" dirty="0"/>
              <a:t> </a:t>
            </a:r>
            <a:r>
              <a:rPr lang="sv-SE" dirty="0" err="1"/>
              <a:t>adipiscing</a:t>
            </a:r>
            <a:r>
              <a:rPr lang="sv-SE" dirty="0"/>
              <a:t> elit, sed do </a:t>
            </a:r>
            <a:r>
              <a:rPr lang="sv-SE" dirty="0" err="1"/>
              <a:t>eiusmod</a:t>
            </a:r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50CD4F-55F5-49B8-8232-0108A9C4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410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42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507EEC7-979E-EF41-9854-4FD597ADE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462852"/>
            <a:ext cx="11090275" cy="10516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dirty="0"/>
              <a:t>Klicka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mall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76293B-24CF-CF42-BA14-78E30224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825625"/>
            <a:ext cx="11090276" cy="41957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 err="1"/>
              <a:t>Klicka</a:t>
            </a:r>
            <a:r>
              <a:rPr lang="en-GB" dirty="0"/>
              <a:t> </a:t>
            </a:r>
            <a:r>
              <a:rPr lang="en-GB" dirty="0" err="1"/>
              <a:t>här</a:t>
            </a:r>
            <a:r>
              <a:rPr lang="en-GB" dirty="0"/>
              <a:t> </a:t>
            </a:r>
            <a:r>
              <a:rPr lang="en-GB" dirty="0" err="1"/>
              <a:t>för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ändra</a:t>
            </a:r>
            <a:r>
              <a:rPr lang="en-GB" dirty="0"/>
              <a:t> format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bakgrundstexten</a:t>
            </a:r>
            <a:endParaRPr lang="en-GB" dirty="0"/>
          </a:p>
          <a:p>
            <a:pPr lvl="1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två</a:t>
            </a:r>
            <a:endParaRPr lang="en-GB" dirty="0"/>
          </a:p>
          <a:p>
            <a:pPr lvl="2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tre</a:t>
            </a:r>
            <a:endParaRPr lang="en-GB" dirty="0"/>
          </a:p>
          <a:p>
            <a:pPr lvl="3"/>
            <a:r>
              <a:rPr lang="en-GB" dirty="0" err="1"/>
              <a:t>Nivå</a:t>
            </a:r>
            <a:r>
              <a:rPr lang="en-GB" dirty="0"/>
              <a:t> </a:t>
            </a:r>
            <a:r>
              <a:rPr lang="en-GB" dirty="0" err="1"/>
              <a:t>fyra</a:t>
            </a:r>
            <a:endParaRPr lang="en-GB" dirty="0"/>
          </a:p>
          <a:p>
            <a:pPr lvl="4"/>
            <a:r>
              <a:rPr lang="en-GB" dirty="0" err="1"/>
              <a:t>Nivå</a:t>
            </a:r>
            <a:r>
              <a:rPr lang="en-GB" dirty="0"/>
              <a:t>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6A76513-1AB3-0245-B1E4-89EAA4FCD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4905" y="6333686"/>
            <a:ext cx="5962188" cy="3735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chemeClr val="bg2">
                    <a:lumMod val="85000"/>
                  </a:schemeClr>
                </a:solidFill>
                <a:latin typeface="SEB SansSerif" pitchFamily="2" charset="77"/>
              </a:defRPr>
            </a:lvl1pPr>
          </a:lstStyle>
          <a:p>
            <a:pPr algn="ctr"/>
            <a:r>
              <a:rPr lang="en-GB"/>
              <a:t>Lorem ipsum dolor sit amet, consectetur adipiscing elit, sed do eiusmod</a:t>
            </a:r>
            <a:endParaRPr lang="en-GB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A114761-EBA3-C441-B249-AB0984B20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02371" y="6342061"/>
            <a:ext cx="65151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chemeClr val="bg2">
                    <a:lumMod val="85000"/>
                  </a:schemeClr>
                </a:solidFill>
                <a:latin typeface="SEB SansSerif" pitchFamily="2" charset="77"/>
              </a:defRPr>
            </a:lvl1pPr>
          </a:lstStyle>
          <a:p>
            <a:fld id="{59F3B072-CCFD-4A69-A0A9-F06ED6DEA152}" type="datetime1">
              <a:rPr lang="en-GB" smtClean="0"/>
              <a:pPr/>
              <a:t>10/05/2024</a:t>
            </a:fld>
            <a:endParaRPr lang="en-GB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D01F0E-3B9F-3B42-BBBD-8E8CB752A0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862" y="6342061"/>
            <a:ext cx="65150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 b="0" i="0">
                <a:solidFill>
                  <a:schemeClr val="bg2">
                    <a:lumMod val="85000"/>
                  </a:schemeClr>
                </a:solidFill>
                <a:latin typeface="SEB SansSerif" pitchFamily="2" charset="77"/>
              </a:defRPr>
            </a:lvl1pPr>
          </a:lstStyle>
          <a:p>
            <a:fld id="{603F2C8F-2988-2547-AA69-A6325C8C35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4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6" r:id="rId2"/>
    <p:sldLayoutId id="2147483811" r:id="rId3"/>
    <p:sldLayoutId id="2147483812" r:id="rId4"/>
    <p:sldLayoutId id="2147483814" r:id="rId5"/>
    <p:sldLayoutId id="2147483815" r:id="rId6"/>
    <p:sldLayoutId id="2147483786" r:id="rId7"/>
    <p:sldLayoutId id="2147483835" r:id="rId8"/>
    <p:sldLayoutId id="2147483785" r:id="rId9"/>
    <p:sldLayoutId id="2147483837" r:id="rId10"/>
    <p:sldLayoutId id="2147483787" r:id="rId11"/>
    <p:sldLayoutId id="2147483820" r:id="rId12"/>
    <p:sldLayoutId id="2147483753" r:id="rId13"/>
    <p:sldLayoutId id="2147483824" r:id="rId14"/>
    <p:sldLayoutId id="2147483832" r:id="rId15"/>
    <p:sldLayoutId id="2147483823" r:id="rId16"/>
    <p:sldLayoutId id="2147483833" r:id="rId17"/>
    <p:sldLayoutId id="2147483760" r:id="rId18"/>
    <p:sldLayoutId id="2147483828" r:id="rId19"/>
    <p:sldLayoutId id="2147483818" r:id="rId20"/>
    <p:sldLayoutId id="2147483829" r:id="rId21"/>
    <p:sldLayoutId id="2147483819" r:id="rId22"/>
    <p:sldLayoutId id="2147483834" r:id="rId23"/>
    <p:sldLayoutId id="2147483822" r:id="rId24"/>
    <p:sldLayoutId id="2147483830" r:id="rId25"/>
    <p:sldLayoutId id="2147483821" r:id="rId26"/>
    <p:sldLayoutId id="2147483831" r:id="rId27"/>
    <p:sldLayoutId id="2147483762" r:id="rId28"/>
    <p:sldLayoutId id="2147483763" r:id="rId29"/>
    <p:sldLayoutId id="2147483764" r:id="rId30"/>
    <p:sldLayoutId id="2147483827" r:id="rId31"/>
    <p:sldLayoutId id="2147483825" r:id="rId32"/>
    <p:sldLayoutId id="2147483826" r:id="rId33"/>
    <p:sldLayoutId id="2147483780" r:id="rId34"/>
    <p:sldLayoutId id="2147483788" r:id="rId35"/>
    <p:sldLayoutId id="2147483836" r:id="rId36"/>
    <p:sldLayoutId id="2147483789" r:id="rId37"/>
    <p:sldLayoutId id="2147483790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500" b="0" i="0" kern="3000" spc="-50" baseline="0" dirty="0">
          <a:solidFill>
            <a:schemeClr val="bg1"/>
          </a:solidFill>
          <a:latin typeface="Concourse T4" pitchFamily="2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Equity Text A" pitchFamily="2" charset="0"/>
          <a:ea typeface="+mn-ea"/>
          <a:cs typeface="+mn-cs"/>
        </a:defRPr>
      </a:lvl1pPr>
      <a:lvl2pPr marL="536575" indent="-268288" algn="l" defTabSz="914400" rtl="0" eaLnBrk="1" latinLnBrk="0" hangingPunct="1">
        <a:lnSpc>
          <a:spcPct val="100000"/>
        </a:lnSpc>
        <a:spcBef>
          <a:spcPts val="500"/>
        </a:spcBef>
        <a:buFont typeface="SEB SansSerif Light" panose="00000400000000000000" pitchFamily="2" charset="0"/>
        <a:buChar char="–"/>
        <a:defRPr sz="1800" b="0" i="0" kern="1200">
          <a:solidFill>
            <a:schemeClr val="bg1"/>
          </a:solidFill>
          <a:latin typeface="Equity Text A" pitchFamily="2" charset="0"/>
          <a:ea typeface="+mn-ea"/>
          <a:cs typeface="+mn-cs"/>
        </a:defRPr>
      </a:lvl2pPr>
      <a:lvl3pPr marL="804863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Equity Text A" pitchFamily="2" charset="0"/>
          <a:ea typeface="+mn-ea"/>
          <a:cs typeface="+mn-cs"/>
        </a:defRPr>
      </a:lvl3pPr>
      <a:lvl4pPr marL="1073150" indent="-268288" algn="l" defTabSz="914400" rtl="0" eaLnBrk="1" latinLnBrk="0" hangingPunct="1">
        <a:lnSpc>
          <a:spcPct val="100000"/>
        </a:lnSpc>
        <a:spcBef>
          <a:spcPts val="500"/>
        </a:spcBef>
        <a:buFont typeface="SEB SansSerif Light" panose="00000400000000000000" pitchFamily="2" charset="0"/>
        <a:buChar char="–"/>
        <a:defRPr sz="1800" b="0" i="0" kern="1200">
          <a:solidFill>
            <a:schemeClr val="bg1"/>
          </a:solidFill>
          <a:latin typeface="Equity Text A" pitchFamily="2" charset="0"/>
          <a:ea typeface="+mn-ea"/>
          <a:cs typeface="+mn-cs"/>
        </a:defRPr>
      </a:lvl4pPr>
      <a:lvl5pPr marL="1341438" indent="-2682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Equity Text 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8" pos="7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bgroup.sharepoint.com/:v:/r/sites/MS365DocumentHub/Videos/SEBx%20AI%20Bootcamp%20Technical%20Track.mp4?csf=1&amp;web=1&amp;e=lPI32b&amp;nav=eyJyZWZlcnJhbEluZm8iOnsicmVmZXJyYWxBcHAiOiJTdHJlYW1XZWJBcHAiLCJyZWZlcnJhbFZpZXciOiJTaGFyZURpYWxvZy1MaW5rIiwicmVmZXJyYWxBcHBQbGF0Zm9ybSI6IldlYiIsInJlZmVycmFsTW9kZSI6InZpZXcifX0%3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bgroup.sharepoint.com/:v:/r/sites/MS365DocumentHub/Videos/SEBx%20AI%20Bootcamp%20Technical%20Track.mp4?csf=1&amp;web=1&amp;e=lPI32b&amp;nav=eyJyZWZlcnJhbEluZm8iOnsicmVmZXJyYWxBcHAiOiJTdHJlYW1XZWJBcHAiLCJyZWZlcnJhbFZpZXciOiJTaGFyZURpYWxvZy1MaW5rIiwicmVmZXJyYWxBcHBQbGF0Zm9ybSI6IldlYiIsInJlZmVycmFsTW9kZSI6InZpZXcifX0%3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bgroup.sharepoint.com/:v:/r/sites/MS365DocumentHub/Videos/SEBx%20AI%20Bootcamp%20Technical%20Track.mp4?csf=1&amp;web=1&amp;e=lPI32b&amp;nav=eyJyZWZlcnJhbEluZm8iOnsicmVmZXJyYWxBcHAiOiJTdHJlYW1XZWJBcHAiLCJyZWZlcnJhbFZpZXciOiJTaGFyZURpYWxvZy1MaW5rIiwicmVmZXJyYWxBcHBQbGF0Zm9ybSI6IldlYiIsInJlZmVycmFsTW9kZSI6InZpZXcifX0%3D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ag4j.org/" TargetMode="External"/><Relationship Id="rId3" Type="http://schemas.openxmlformats.org/officeDocument/2006/relationships/image" Target="../media/image23.png"/><Relationship Id="rId7" Type="http://schemas.openxmlformats.org/officeDocument/2006/relationships/hyperlink" Target="https://spring.io/projects/spring-a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github.com/langchain4j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hyperlink" Target="http://tinyurl.com/4t98ufv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inyurl.com/5crwyhte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://tinyurl.com/crjrjve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vidia.com/blog/how-to-get-better-outputs-from-your-large-language-mode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ings.neurips.cc/paper/2020/file/6b493230205f780e1bc26945df7481e5-Paper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9B609-8B71-41D8-D900-534D41714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837" y="2049631"/>
            <a:ext cx="8174776" cy="1800001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Enhancing Semantic Search w/ </a:t>
            </a:r>
            <a:r>
              <a:rPr lang="en-US" dirty="0">
                <a:solidFill>
                  <a:srgbClr val="FFC000"/>
                </a:solidFill>
              </a:rPr>
              <a:t>Retrieval-Augmented Generation</a:t>
            </a:r>
          </a:p>
        </p:txBody>
      </p:sp>
      <p:pic>
        <p:nvPicPr>
          <p:cNvPr id="6" name="Picture 5" descr="A neon sign with a head and text&#10;&#10;Description automatically generated with medium confidence">
            <a:extLst>
              <a:ext uri="{FF2B5EF4-FFF2-40B4-BE49-F238E27FC236}">
                <a16:creationId xmlns:a16="http://schemas.microsoft.com/office/drawing/2014/main" id="{D8307B66-8DDB-D917-5722-7AC126AF5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186" y="3360585"/>
            <a:ext cx="3255767" cy="3014599"/>
          </a:xfrm>
          <a:prstGeom prst="rect">
            <a:avLst/>
          </a:prstGeom>
        </p:spPr>
      </p:pic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6E63B962-A881-6FFA-C993-CED69D5BB18B}"/>
              </a:ext>
            </a:extLst>
          </p:cNvPr>
          <p:cNvSpPr/>
          <p:nvPr/>
        </p:nvSpPr>
        <p:spPr>
          <a:xfrm>
            <a:off x="6096000" y="3112362"/>
            <a:ext cx="3564837" cy="2048224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oncourse T4 Tab" pitchFamily="2" charset="0"/>
              </a:rPr>
              <a:t>Spin-off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824885F5-C776-DEC8-9F55-8752C88FCD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SE" dirty="0"/>
              <a:t>César Soto Valero</a:t>
            </a:r>
          </a:p>
        </p:txBody>
      </p:sp>
    </p:spTree>
    <p:extLst>
      <p:ext uri="{BB962C8B-B14F-4D97-AF65-F5344CB8AC3E}">
        <p14:creationId xmlns:p14="http://schemas.microsoft.com/office/powerpoint/2010/main" val="889341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Retriever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1AE63-3669-D3D6-DEA4-794C26904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83" b="51901"/>
          <a:stretch/>
        </p:blipFill>
        <p:spPr>
          <a:xfrm>
            <a:off x="7287520" y="1635079"/>
            <a:ext cx="3119418" cy="234645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055D4-3E23-C714-B5CA-58F97E29A3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46" y="1497553"/>
            <a:ext cx="6303169" cy="4521110"/>
          </a:xfrm>
        </p:spPr>
        <p:txBody>
          <a:bodyPr>
            <a:normAutofit/>
          </a:bodyPr>
          <a:lstStyle/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The task is to find the most relevant documents to answer the question</a:t>
            </a:r>
          </a:p>
          <a:p>
            <a:pPr lvl="2">
              <a:buFont typeface="SEB SansSerif" panose="00000500000000000000" pitchFamily="2" charset="0"/>
              <a:buChar char="-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E.g., if the question contains “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loan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”, the user expects documents using the word “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mortgage</a:t>
            </a: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”</a:t>
            </a: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99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Retriever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19C58D-7C05-F8A6-2CEF-E603CE35E43E}"/>
              </a:ext>
            </a:extLst>
          </p:cNvPr>
          <p:cNvGrpSpPr/>
          <p:nvPr/>
        </p:nvGrpSpPr>
        <p:grpSpPr>
          <a:xfrm>
            <a:off x="1677082" y="1413231"/>
            <a:ext cx="8438093" cy="4766625"/>
            <a:chOff x="1172351" y="1212757"/>
            <a:chExt cx="8954750" cy="50584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D7198BE-EDF7-1447-EBCA-0FA259974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2351" y="1212757"/>
              <a:ext cx="8954750" cy="5058481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BFF83AB-A96D-1FD3-C74A-DA1285A3A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883" r="13963" b="87106"/>
            <a:stretch/>
          </p:blipFill>
          <p:spPr>
            <a:xfrm>
              <a:off x="1267038" y="1365158"/>
              <a:ext cx="4223462" cy="65226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76F4C3-D338-21DA-7064-3B3CB583CE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883" r="13963" b="87106"/>
            <a:stretch/>
          </p:blipFill>
          <p:spPr>
            <a:xfrm>
              <a:off x="1333328" y="5925148"/>
              <a:ext cx="901417" cy="2344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4CB648-F426-7F19-D50F-402CAF485E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0883" r="13963" b="87106"/>
            <a:stretch/>
          </p:blipFill>
          <p:spPr>
            <a:xfrm>
              <a:off x="9225684" y="5897271"/>
              <a:ext cx="901417" cy="23441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6C0043E-23A3-BF52-713E-56E62D202540}"/>
              </a:ext>
            </a:extLst>
          </p:cNvPr>
          <p:cNvSpPr txBox="1"/>
          <p:nvPr/>
        </p:nvSpPr>
        <p:spPr>
          <a:xfrm>
            <a:off x="0" y="6393818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Source: Georg 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Schuppe’s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presentation at “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SEBx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AI Bootcamp Technical Track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”, 2024</a:t>
            </a:r>
          </a:p>
        </p:txBody>
      </p:sp>
    </p:spTree>
    <p:extLst>
      <p:ext uri="{BB962C8B-B14F-4D97-AF65-F5344CB8AC3E}">
        <p14:creationId xmlns:p14="http://schemas.microsoft.com/office/powerpoint/2010/main" val="36857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Chunking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3FC3-39C4-3294-95F1-916A21E5FE10}"/>
              </a:ext>
            </a:extLst>
          </p:cNvPr>
          <p:cNvGrpSpPr/>
          <p:nvPr/>
        </p:nvGrpSpPr>
        <p:grpSpPr>
          <a:xfrm>
            <a:off x="1412032" y="1299106"/>
            <a:ext cx="8606846" cy="4843081"/>
            <a:chOff x="1202371" y="1401129"/>
            <a:chExt cx="8888065" cy="50013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F69F36B-5844-27BB-301B-42C275E2A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2371" y="1401129"/>
              <a:ext cx="8888065" cy="5001323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C8B317F-3E86-A256-6B80-55FB663DA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84" r="68045" b="81050"/>
            <a:stretch/>
          </p:blipFill>
          <p:spPr>
            <a:xfrm>
              <a:off x="1275239" y="1471519"/>
              <a:ext cx="1566371" cy="94774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B3519E-7815-6CBD-AF04-5F9234BE5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84" r="68045" b="81050"/>
            <a:stretch/>
          </p:blipFill>
          <p:spPr>
            <a:xfrm>
              <a:off x="1202371" y="5949751"/>
              <a:ext cx="1566371" cy="29591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E47E98-05BA-BDCE-E8B7-31F690D3E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784" r="68045" b="81050"/>
            <a:stretch/>
          </p:blipFill>
          <p:spPr>
            <a:xfrm>
              <a:off x="8448547" y="6011941"/>
              <a:ext cx="1566371" cy="29591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AE778D4-6286-7F3C-E4E3-156956B0DE5E}"/>
              </a:ext>
            </a:extLst>
          </p:cNvPr>
          <p:cNvSpPr txBox="1"/>
          <p:nvPr/>
        </p:nvSpPr>
        <p:spPr>
          <a:xfrm>
            <a:off x="0" y="6393818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Source: Georg 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Schuppe’s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presentation at “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SEBx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AI Bootcamp Technical Track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”, 2024</a:t>
            </a:r>
          </a:p>
        </p:txBody>
      </p:sp>
    </p:spTree>
    <p:extLst>
      <p:ext uri="{BB962C8B-B14F-4D97-AF65-F5344CB8AC3E}">
        <p14:creationId xmlns:p14="http://schemas.microsoft.com/office/powerpoint/2010/main" val="20226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1EB47AD-B9A6-C964-EC5C-FF8A58D53D1B}"/>
              </a:ext>
            </a:extLst>
          </p:cNvPr>
          <p:cNvGrpSpPr/>
          <p:nvPr/>
        </p:nvGrpSpPr>
        <p:grpSpPr>
          <a:xfrm>
            <a:off x="1228825" y="1842498"/>
            <a:ext cx="9040487" cy="4035651"/>
            <a:chOff x="1195211" y="2488972"/>
            <a:chExt cx="9040487" cy="40356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D3D6E5-4598-46E9-7AEC-8CBB6FBEE1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8375"/>
            <a:stretch/>
          </p:blipFill>
          <p:spPr>
            <a:xfrm>
              <a:off x="1195211" y="2488972"/>
              <a:ext cx="9040487" cy="40356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0A5177-8843-93A8-AC25-265E0730A7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888" r="71001" b="77409"/>
            <a:stretch/>
          </p:blipFill>
          <p:spPr>
            <a:xfrm>
              <a:off x="1282687" y="5896275"/>
              <a:ext cx="2621623" cy="4797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1A77D5-F1B6-C654-EBE7-0ED4C1696F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888" r="71001" b="77409"/>
            <a:stretch/>
          </p:blipFill>
          <p:spPr>
            <a:xfrm>
              <a:off x="9592132" y="5983912"/>
              <a:ext cx="470502" cy="479753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Enhancements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24202-5317-540A-5516-6729A88148FD}"/>
              </a:ext>
            </a:extLst>
          </p:cNvPr>
          <p:cNvSpPr txBox="1"/>
          <p:nvPr/>
        </p:nvSpPr>
        <p:spPr>
          <a:xfrm>
            <a:off x="0" y="6393818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Source: Georg 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</a:rPr>
              <a:t>Schuppe’s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 presentation at “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SEBx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AI Bootcamp Technical Track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”, 2024</a:t>
            </a:r>
          </a:p>
        </p:txBody>
      </p:sp>
    </p:spTree>
    <p:extLst>
      <p:ext uri="{BB962C8B-B14F-4D97-AF65-F5344CB8AC3E}">
        <p14:creationId xmlns:p14="http://schemas.microsoft.com/office/powerpoint/2010/main" val="311791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Java frameworks</a:t>
            </a:r>
          </a:p>
        </p:txBody>
      </p:sp>
      <p:pic>
        <p:nvPicPr>
          <p:cNvPr id="5" name="Picture 4" descr="A cartoon of a bird with a cup of coffee&#10;&#10;Description automatically generated">
            <a:extLst>
              <a:ext uri="{FF2B5EF4-FFF2-40B4-BE49-F238E27FC236}">
                <a16:creationId xmlns:a16="http://schemas.microsoft.com/office/drawing/2014/main" id="{2172886A-2CFA-3769-A933-EABC78E409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09" y="1187895"/>
            <a:ext cx="1747963" cy="1747963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BBE6751-D0C7-2675-D8DC-27549BCCF1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47" y="1497553"/>
            <a:ext cx="3204894" cy="261611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LangChain4j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8" name="Picture 7" descr="A logo with lines and dots">
            <a:extLst>
              <a:ext uri="{FF2B5EF4-FFF2-40B4-BE49-F238E27FC236}">
                <a16:creationId xmlns:a16="http://schemas.microsoft.com/office/drawing/2014/main" id="{5F96E61F-4DAB-2B9B-1DBE-CEEE08BA974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26" t="8581" r="16816" b="14868"/>
          <a:stretch/>
        </p:blipFill>
        <p:spPr>
          <a:xfrm>
            <a:off x="3990091" y="3542622"/>
            <a:ext cx="2611644" cy="154587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1" name="Picture 10" descr="A logo with white text and red lines&#10;&#10;Description automatically generated">
            <a:extLst>
              <a:ext uri="{FF2B5EF4-FFF2-40B4-BE49-F238E27FC236}">
                <a16:creationId xmlns:a16="http://schemas.microsoft.com/office/drawing/2014/main" id="{1D7A4DD8-F356-8C00-5A27-2228FF110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944" y="3976397"/>
            <a:ext cx="1905000" cy="19050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ACDCBD7D-AAB2-2795-C543-CB6CEEB6B270}"/>
              </a:ext>
            </a:extLst>
          </p:cNvPr>
          <p:cNvSpPr txBox="1">
            <a:spLocks/>
          </p:cNvSpPr>
          <p:nvPr/>
        </p:nvSpPr>
        <p:spPr>
          <a:xfrm>
            <a:off x="237047" y="2312787"/>
            <a:ext cx="3204894" cy="261611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B SansSerif Light" panose="00000400000000000000" pitchFamily="2" charset="0"/>
              <a:buChar char="–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3pPr>
            <a:lvl4pPr marL="107315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B SansSerif Light" panose="00000400000000000000" pitchFamily="2" charset="0"/>
              <a:buChar char="–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4pPr>
            <a:lvl5pPr marL="13414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Spring AI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Font typeface="SEB SansSerif Light" panose="00000400000000000000" pitchFamily="2" charset="0"/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Font typeface="SEB SansSerif Light" panose="00000400000000000000" pitchFamily="2" charset="0"/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1B4F2B5-80C0-24FF-06BB-1E6D8F148A35}"/>
              </a:ext>
            </a:extLst>
          </p:cNvPr>
          <p:cNvSpPr txBox="1">
            <a:spLocks/>
          </p:cNvSpPr>
          <p:nvPr/>
        </p:nvSpPr>
        <p:spPr>
          <a:xfrm>
            <a:off x="237047" y="3128021"/>
            <a:ext cx="3204894" cy="261611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B SansSerif Light" panose="00000400000000000000" pitchFamily="2" charset="0"/>
              <a:buChar char="–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2pPr>
            <a:lvl3pPr marL="804863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3pPr>
            <a:lvl4pPr marL="1073150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EB SansSerif Light" panose="00000400000000000000" pitchFamily="2" charset="0"/>
              <a:buChar char="–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4pPr>
            <a:lvl5pPr marL="1341438" indent="-268288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lang="en-GB" sz="2200" b="0" i="0" kern="1200" dirty="0">
                <a:solidFill>
                  <a:schemeClr val="bg1"/>
                </a:solidFill>
                <a:latin typeface="Equity Text 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Rag4j</a:t>
            </a: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Font typeface="SEB SansSerif Light" panose="00000400000000000000" pitchFamily="2" charset="0"/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Font typeface="SEB SansSerif Light" panose="00000400000000000000" pitchFamily="2" charset="0"/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496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: 14 Points 4">
            <a:extLst>
              <a:ext uri="{FF2B5EF4-FFF2-40B4-BE49-F238E27FC236}">
                <a16:creationId xmlns:a16="http://schemas.microsoft.com/office/drawing/2014/main" id="{5C25148C-7EC7-7725-A2BF-D8F80133C403}"/>
              </a:ext>
            </a:extLst>
          </p:cNvPr>
          <p:cNvSpPr/>
          <p:nvPr/>
        </p:nvSpPr>
        <p:spPr>
          <a:xfrm>
            <a:off x="3196592" y="1763107"/>
            <a:ext cx="5798816" cy="3331786"/>
          </a:xfrm>
          <a:prstGeom prst="irregularSeal2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Concourse T4 Tab" pitchFamily="2" charset="0"/>
              </a:rPr>
              <a:t>Demo time</a:t>
            </a:r>
          </a:p>
        </p:txBody>
      </p:sp>
    </p:spTree>
    <p:extLst>
      <p:ext uri="{BB962C8B-B14F-4D97-AF65-F5344CB8AC3E}">
        <p14:creationId xmlns:p14="http://schemas.microsoft.com/office/powerpoint/2010/main" val="324168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5A48EDEF-0ED3-7F60-E76B-F46878EFC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0" t="21073" r="11332" b="16302"/>
          <a:stretch/>
        </p:blipFill>
        <p:spPr>
          <a:xfrm>
            <a:off x="1514473" y="850233"/>
            <a:ext cx="8877301" cy="529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3592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AI’s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60563-F416-127F-5BC3-8CA605B3AC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03F2C8F-2988-2547-AA69-A6325C8C35E4}" type="slidenum">
              <a:rPr lang="en-GB" smtClean="0"/>
              <a:pPr/>
              <a:t>3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FF41CC-FD06-926E-98E1-4920A59A8ACE}"/>
              </a:ext>
            </a:extLst>
          </p:cNvPr>
          <p:cNvGrpSpPr/>
          <p:nvPr/>
        </p:nvGrpSpPr>
        <p:grpSpPr>
          <a:xfrm>
            <a:off x="1202371" y="1439257"/>
            <a:ext cx="9170304" cy="4711415"/>
            <a:chOff x="1143104" y="1492563"/>
            <a:chExt cx="8827115" cy="45350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5337F2-2589-38DD-9E39-4033A31B6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104" y="1492563"/>
              <a:ext cx="8827115" cy="453509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F51BE98-7152-6175-F329-8149063C2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110" t="49510" r="78356" b="37150"/>
            <a:stretch/>
          </p:blipFill>
          <p:spPr>
            <a:xfrm>
              <a:off x="1575233" y="3962402"/>
              <a:ext cx="581457" cy="604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AI’s Revolution in Banking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368658-1E93-C17C-0DD1-B2CF2FC5F6EC}"/>
              </a:ext>
            </a:extLst>
          </p:cNvPr>
          <p:cNvGrpSpPr/>
          <p:nvPr/>
        </p:nvGrpSpPr>
        <p:grpSpPr>
          <a:xfrm>
            <a:off x="5870741" y="3583194"/>
            <a:ext cx="5002305" cy="2966613"/>
            <a:chOff x="6246211" y="942038"/>
            <a:chExt cx="4503900" cy="267103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2379C0A-3894-B164-ABBD-7EE552E542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2862"/>
            <a:stretch/>
          </p:blipFill>
          <p:spPr>
            <a:xfrm>
              <a:off x="6246211" y="942038"/>
              <a:ext cx="4503900" cy="23446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F8BB24B-10B4-2F37-B349-947B507A9F7A}"/>
                </a:ext>
              </a:extLst>
            </p:cNvPr>
            <p:cNvSpPr txBox="1"/>
            <p:nvPr/>
          </p:nvSpPr>
          <p:spPr>
            <a:xfrm>
              <a:off x="6246211" y="3351462"/>
              <a:ext cx="439736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sv-SE"/>
              </a:defPPr>
              <a:lvl1pPr algn="ctr">
                <a:defRPr sz="11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Source: </a:t>
              </a:r>
              <a:r>
                <a:rPr lang="en-US" dirty="0"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http://tinyurl.com/crjrjveu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9D366E-D009-E3FF-F7F9-FC3370F9B24C}"/>
              </a:ext>
            </a:extLst>
          </p:cNvPr>
          <p:cNvGrpSpPr/>
          <p:nvPr/>
        </p:nvGrpSpPr>
        <p:grpSpPr>
          <a:xfrm>
            <a:off x="7031732" y="440793"/>
            <a:ext cx="4311644" cy="2834013"/>
            <a:chOff x="2099518" y="951532"/>
            <a:chExt cx="3537802" cy="23253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0596C44-4BA9-AFF9-5B3E-02DDDD0100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0729"/>
            <a:stretch/>
          </p:blipFill>
          <p:spPr>
            <a:xfrm>
              <a:off x="2099518" y="951532"/>
              <a:ext cx="3537802" cy="19811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26AA64-E54C-2607-CCF3-FE269C89A62B}"/>
                </a:ext>
              </a:extLst>
            </p:cNvPr>
            <p:cNvSpPr txBox="1"/>
            <p:nvPr/>
          </p:nvSpPr>
          <p:spPr>
            <a:xfrm>
              <a:off x="2425272" y="3015294"/>
              <a:ext cx="296640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sv-SE"/>
              </a:defPPr>
              <a:lvl1pPr algn="ctr">
                <a:defRPr sz="1100">
                  <a:solidFill>
                    <a:schemeClr val="bg1">
                      <a:lumMod val="75000"/>
                    </a:schemeClr>
                  </a:solidFill>
                </a:defRPr>
              </a:lvl1pPr>
            </a:lstStyle>
            <a:p>
              <a:r>
                <a:rPr lang="en-US" dirty="0"/>
                <a:t>Source: </a:t>
              </a:r>
              <a:r>
                <a:rPr lang="en-US" dirty="0"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http://tinyurl.com/5crwyhte</a:t>
              </a:r>
              <a:r>
                <a:rPr lang="en-US" dirty="0"/>
                <a:t>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DCD55D6-BF4A-7BB7-7DD2-D6D41069D77E}"/>
              </a:ext>
            </a:extLst>
          </p:cNvPr>
          <p:cNvGrpSpPr/>
          <p:nvPr/>
        </p:nvGrpSpPr>
        <p:grpSpPr>
          <a:xfrm>
            <a:off x="1009781" y="1554405"/>
            <a:ext cx="4100558" cy="4995402"/>
            <a:chOff x="1009781" y="1554405"/>
            <a:chExt cx="4100558" cy="49954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F8D858-0D0A-03E0-2F6B-3D60944BE306}"/>
                </a:ext>
              </a:extLst>
            </p:cNvPr>
            <p:cNvSpPr txBox="1"/>
            <p:nvPr/>
          </p:nvSpPr>
          <p:spPr>
            <a:xfrm>
              <a:off x="1009781" y="6288197"/>
              <a:ext cx="4100558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Source: </a:t>
              </a: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http://tinyurl.com/4t98ufvw</a:t>
              </a: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080B3B4-92E7-5113-971D-29E39CA33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9781" y="1554405"/>
              <a:ext cx="4100558" cy="46375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57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LLMs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A6BED-566D-D5AC-30E4-F1D6BDD4D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46" y="1497553"/>
            <a:ext cx="6081868" cy="4521110"/>
          </a:xfrm>
        </p:spPr>
        <p:txBody>
          <a:bodyPr>
            <a:normAutofit/>
          </a:bodyPr>
          <a:lstStyle/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New capabilities 🧠</a:t>
            </a:r>
          </a:p>
          <a:p>
            <a:pPr lvl="2">
              <a:buFont typeface="SEB SansSerif" panose="00000500000000000000" pitchFamily="2" charset="0"/>
              <a:buChar char="-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General purpose models</a:t>
            </a:r>
          </a:p>
          <a:p>
            <a:pPr lvl="2">
              <a:buFont typeface="SEB SansSerif" panose="00000500000000000000" pitchFamily="2" charset="0"/>
              <a:buChar char="-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Language “understanding”</a:t>
            </a:r>
          </a:p>
          <a:p>
            <a:pPr lvl="2">
              <a:buFont typeface="SEB SansSerif" panose="00000500000000000000" pitchFamily="2" charset="0"/>
              <a:buChar char="-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Multimodality</a:t>
            </a:r>
          </a:p>
          <a:p>
            <a:pPr marL="536575" lvl="2" indent="0">
              <a:buNone/>
            </a:pPr>
            <a:endParaRPr lang="en-US" sz="3200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DE0D87E5-2B05-436F-02AB-8BCE217AD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271" y="396200"/>
            <a:ext cx="4960118" cy="600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5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LLMs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A6BED-566D-D5AC-30E4-F1D6BDD4D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45" y="1497553"/>
            <a:ext cx="7742427" cy="4521110"/>
          </a:xfrm>
        </p:spPr>
        <p:txBody>
          <a:bodyPr>
            <a:normAutofit/>
          </a:bodyPr>
          <a:lstStyle/>
          <a:p>
            <a:pPr lvl="2"/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Next word completer</a:t>
            </a:r>
          </a:p>
          <a:p>
            <a:pPr lvl="2"/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Trained on large amount of text</a:t>
            </a: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B92B90D-F950-E09C-E2F1-917093DDD60D}"/>
              </a:ext>
            </a:extLst>
          </p:cNvPr>
          <p:cNvGrpSpPr/>
          <p:nvPr/>
        </p:nvGrpSpPr>
        <p:grpSpPr>
          <a:xfrm>
            <a:off x="1" y="3214851"/>
            <a:ext cx="12191999" cy="3422291"/>
            <a:chOff x="-230858" y="3233137"/>
            <a:chExt cx="12191999" cy="342229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D2C246-CE8B-FC16-4067-65532C2565CB}"/>
                </a:ext>
              </a:extLst>
            </p:cNvPr>
            <p:cNvSpPr txBox="1"/>
            <p:nvPr/>
          </p:nvSpPr>
          <p:spPr>
            <a:xfrm>
              <a:off x="-230858" y="6393818"/>
              <a:ext cx="12191999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Source: </a:t>
              </a: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https://developer.nvidia.com/blog/how-to-get-better-outputs-from-your-large-language-model</a:t>
              </a:r>
              <a:r>
                <a:rPr lang="en-US" sz="11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</a:p>
          </p:txBody>
        </p:sp>
        <p:pic>
          <p:nvPicPr>
            <p:cNvPr id="10" name="Picture 9" descr="A close-up of a math equation&#10;&#10;Description automatically generated">
              <a:extLst>
                <a:ext uri="{FF2B5EF4-FFF2-40B4-BE49-F238E27FC236}">
                  <a16:creationId xmlns:a16="http://schemas.microsoft.com/office/drawing/2014/main" id="{A7E8524D-39B0-C93B-329D-E2A5AA2527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2371" y="3233137"/>
              <a:ext cx="8993752" cy="2396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047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ChatGPT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A6BED-566D-D5AC-30E4-F1D6BDD4D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46" y="1497553"/>
            <a:ext cx="6081868" cy="4521110"/>
          </a:xfrm>
        </p:spPr>
        <p:txBody>
          <a:bodyPr>
            <a:normAutofit/>
          </a:bodyPr>
          <a:lstStyle/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LLMs + RL + Fine Tuning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Nice user interface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APIs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9" name="Picture 8" descr="A diagram of software development&#10;&#10;Description automatically generated">
            <a:extLst>
              <a:ext uri="{FF2B5EF4-FFF2-40B4-BE49-F238E27FC236}">
                <a16:creationId xmlns:a16="http://schemas.microsoft.com/office/drawing/2014/main" id="{ACC2C2A6-CCCD-CE09-955B-30063C8CA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745" y="953675"/>
            <a:ext cx="2520236" cy="19337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D4BF2-F0CC-7212-C231-42C459AF3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559" y="3499290"/>
            <a:ext cx="5545693" cy="2765134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42183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Shortcomings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FA6BED-566D-D5AC-30E4-F1D6BDD4DF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7046" y="1497553"/>
            <a:ext cx="6081868" cy="4521110"/>
          </a:xfrm>
        </p:spPr>
        <p:txBody>
          <a:bodyPr>
            <a:normAutofit/>
          </a:bodyPr>
          <a:lstStyle/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Not internal information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Not updated information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Hallucinations</a:t>
            </a:r>
          </a:p>
          <a:p>
            <a:pPr lvl="1">
              <a:buSzPct val="110000"/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Not explainable responses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  <a:p>
            <a:pPr marL="268287" lvl="1" indent="0">
              <a:buNone/>
            </a:pP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EC2668-9E68-0BE5-C1D2-B9CB5AB3B868}"/>
              </a:ext>
            </a:extLst>
          </p:cNvPr>
          <p:cNvSpPr/>
          <p:nvPr/>
        </p:nvSpPr>
        <p:spPr>
          <a:xfrm>
            <a:off x="6190162" y="1898396"/>
            <a:ext cx="4904509" cy="1524000"/>
          </a:xfrm>
          <a:prstGeom prst="roundRect">
            <a:avLst/>
          </a:prstGeom>
          <a:solidFill>
            <a:srgbClr val="D81A1A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>
                  <a:solidFill>
                    <a:schemeClr val="bg2"/>
                  </a:solidFill>
                </a:ln>
              </a:rPr>
              <a:t>LLMs are generic, our business is not!</a:t>
            </a:r>
          </a:p>
        </p:txBody>
      </p:sp>
    </p:spTree>
    <p:extLst>
      <p:ext uri="{BB962C8B-B14F-4D97-AF65-F5344CB8AC3E}">
        <p14:creationId xmlns:p14="http://schemas.microsoft.com/office/powerpoint/2010/main" val="105226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560E5E-5787-3FB7-AD8C-995FF2A8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35" y="455548"/>
            <a:ext cx="10495440" cy="591928"/>
          </a:xfrm>
        </p:spPr>
        <p:txBody>
          <a:bodyPr/>
          <a:lstStyle/>
          <a:p>
            <a:r>
              <a:rPr lang="en-US" dirty="0">
                <a:solidFill>
                  <a:srgbClr val="042742"/>
                </a:solidFill>
                <a:highlight>
                  <a:srgbClr val="FFB400"/>
                </a:highlight>
                <a:latin typeface="SEB SansSerif Medium" panose="00000600000000000000" pitchFamily="2" charset="0"/>
              </a:rPr>
              <a:t>RAG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88167-F5D6-F737-CAEB-DC311AEB6BE9}"/>
              </a:ext>
            </a:extLst>
          </p:cNvPr>
          <p:cNvSpPr txBox="1"/>
          <p:nvPr/>
        </p:nvSpPr>
        <p:spPr>
          <a:xfrm>
            <a:off x="0" y="6393818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Source: Lewis, Patrick, et al. "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Retrieval-augmented generation for knowledge-intensive </a:t>
            </a:r>
            <a:r>
              <a:rPr lang="en-US" sz="1100" dirty="0" err="1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nlp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tasks</a:t>
            </a:r>
            <a:r>
              <a:rPr lang="en-US" sz="1100" dirty="0">
                <a:solidFill>
                  <a:schemeClr val="bg1">
                    <a:lumMod val="75000"/>
                  </a:schemeClr>
                </a:solidFill>
              </a:rPr>
              <a:t>.“, 2020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7BDA8F-5544-4550-2FA8-7C93625533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051"/>
          <a:stretch/>
        </p:blipFill>
        <p:spPr>
          <a:xfrm>
            <a:off x="876616" y="1890307"/>
            <a:ext cx="10039795" cy="34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0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B 2021 Slide Master">
  <a:themeElements>
    <a:clrScheme name="Custom 1">
      <a:dk1>
        <a:srgbClr val="000000"/>
      </a:dk1>
      <a:lt1>
        <a:srgbClr val="FFFFFF"/>
      </a:lt1>
      <a:dk2>
        <a:srgbClr val="AFAFAF"/>
      </a:dk2>
      <a:lt2>
        <a:srgbClr val="FFFFFF"/>
      </a:lt2>
      <a:accent1>
        <a:srgbClr val="87C081"/>
      </a:accent1>
      <a:accent2>
        <a:srgbClr val="DCB241"/>
      </a:accent2>
      <a:accent3>
        <a:srgbClr val="4561A7"/>
      </a:accent3>
      <a:accent4>
        <a:srgbClr val="D86D64"/>
      </a:accent4>
      <a:accent5>
        <a:srgbClr val="AFAFAF"/>
      </a:accent5>
      <a:accent6>
        <a:srgbClr val="3E3E3E"/>
      </a:accent6>
      <a:hlink>
        <a:srgbClr val="191824"/>
      </a:hlink>
      <a:folHlink>
        <a:srgbClr val="191824"/>
      </a:folHlink>
    </a:clrScheme>
    <a:fontScheme name="SEB SansSerif 2021">
      <a:majorFont>
        <a:latin typeface="SEB SansSerif Light"/>
        <a:ea typeface=""/>
        <a:cs typeface=""/>
      </a:majorFont>
      <a:minorFont>
        <a:latin typeface="SEB Sans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 algn="l">
          <a:lnSpc>
            <a:spcPct val="120000"/>
          </a:lnSpc>
          <a:spcBef>
            <a:spcPts val="600"/>
          </a:spcBef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4B2D5FD1-2F76-4B72-8438-E8387BC72A5F}" vid="{98234B82-C7AA-4496-AE17-08A12205043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8406C99AD85D45A99CA2CF4BBE03C8" ma:contentTypeVersion="4" ma:contentTypeDescription="Create a new document." ma:contentTypeScope="" ma:versionID="e57dd0e0088993d88fd42143d1d6b563">
  <xsd:schema xmlns:xsd="http://www.w3.org/2001/XMLSchema" xmlns:xs="http://www.w3.org/2001/XMLSchema" xmlns:p="http://schemas.microsoft.com/office/2006/metadata/properties" xmlns:ns2="fa83c844-2dd9-4b97-8aaf-f4bbdf669d4a" xmlns:ns3="0e0862ba-f901-4507-b014-7cae683c9a21" targetNamespace="http://schemas.microsoft.com/office/2006/metadata/properties" ma:root="true" ma:fieldsID="89b8130ecccf08117a9d2b19f11d8b8d" ns2:_="" ns3:_="">
    <xsd:import namespace="fa83c844-2dd9-4b97-8aaf-f4bbdf669d4a"/>
    <xsd:import namespace="0e0862ba-f901-4507-b014-7cae683c9a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83c844-2dd9-4b97-8aaf-f4bbdf669d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862ba-f901-4507-b014-7cae683c9a2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B86D1E-B97D-4A94-B7DB-5DF87B1216D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2A7A4EF-6368-42FB-AD8A-24D2EF0BA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50A857-0DFC-4298-8B4C-550FB092F5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83c844-2dd9-4b97-8aaf-f4bbdf669d4a"/>
    <ds:schemaRef ds:uri="0e0862ba-f901-4507-b014-7cae683c9a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64522a4d-f12f-4888-8028-d80fdde3b7d9}" enabled="1" method="Privileged" siteId="{9a8ff9e3-0e35-4620-a724-e9834dc50b5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SEB_default_template_2022</Template>
  <TotalTime>9</TotalTime>
  <Words>233</Words>
  <Application>Microsoft Macintosh PowerPoint</Application>
  <PresentationFormat>Widescreen</PresentationFormat>
  <Paragraphs>63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Concourse T4</vt:lpstr>
      <vt:lpstr>Concourse T4 Tab</vt:lpstr>
      <vt:lpstr>Equity Text A</vt:lpstr>
      <vt:lpstr>SEB SansSerif</vt:lpstr>
      <vt:lpstr>SEB SansSerif Light</vt:lpstr>
      <vt:lpstr>SEB SansSerif Medium</vt:lpstr>
      <vt:lpstr>SEB 2021 Slide Master</vt:lpstr>
      <vt:lpstr>Enhancing Semantic Search w/ Retrieval-Augmented Generation</vt:lpstr>
      <vt:lpstr>PowerPoint Presentation</vt:lpstr>
      <vt:lpstr>AI’s Evolution</vt:lpstr>
      <vt:lpstr>AI’s Revolution in Banking</vt:lpstr>
      <vt:lpstr>LLMs</vt:lpstr>
      <vt:lpstr>LLMs</vt:lpstr>
      <vt:lpstr>ChatGPT</vt:lpstr>
      <vt:lpstr>Shortcomings</vt:lpstr>
      <vt:lpstr>RAG</vt:lpstr>
      <vt:lpstr>Retriever</vt:lpstr>
      <vt:lpstr>Retriever</vt:lpstr>
      <vt:lpstr>Chunking</vt:lpstr>
      <vt:lpstr>Enhancements</vt:lpstr>
      <vt:lpstr>Java frameworks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Valero, César</dc:creator>
  <cp:lastModifiedBy>César Soto Valero</cp:lastModifiedBy>
  <cp:revision>4</cp:revision>
  <dcterms:created xsi:type="dcterms:W3CDTF">2023-06-27T07:28:39Z</dcterms:created>
  <dcterms:modified xsi:type="dcterms:W3CDTF">2024-05-10T06:20:37Z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22a4d-f12f-4888-8028-d80fdde3b7d9_Enabled">
    <vt:lpwstr>true</vt:lpwstr>
  </property>
  <property fmtid="{D5CDD505-2E9C-101B-9397-08002B2CF9AE}" pid="3" name="MSIP_Label_64522a4d-f12f-4888-8028-d80fdde3b7d9_SetDate">
    <vt:lpwstr>2021-04-28T07:37:26Z</vt:lpwstr>
  </property>
  <property fmtid="{D5CDD505-2E9C-101B-9397-08002B2CF9AE}" pid="4" name="MSIP_Label_64522a4d-f12f-4888-8028-d80fdde3b7d9_Method">
    <vt:lpwstr>Privileged</vt:lpwstr>
  </property>
  <property fmtid="{D5CDD505-2E9C-101B-9397-08002B2CF9AE}" pid="5" name="MSIP_Label_64522a4d-f12f-4888-8028-d80fdde3b7d9_Name">
    <vt:lpwstr>64522a4d-f12f-4888-8028-d80fdde3b7d9</vt:lpwstr>
  </property>
  <property fmtid="{D5CDD505-2E9C-101B-9397-08002B2CF9AE}" pid="6" name="MSIP_Label_64522a4d-f12f-4888-8028-d80fdde3b7d9_SiteId">
    <vt:lpwstr>9a8ff9e3-0e35-4620-a724-e9834dc50b51</vt:lpwstr>
  </property>
  <property fmtid="{D5CDD505-2E9C-101B-9397-08002B2CF9AE}" pid="7" name="MSIP_Label_64522a4d-f12f-4888-8028-d80fdde3b7d9_ActionId">
    <vt:lpwstr>02240d23-0ca5-47f5-949a-23b3b69e2a01</vt:lpwstr>
  </property>
  <property fmtid="{D5CDD505-2E9C-101B-9397-08002B2CF9AE}" pid="8" name="MSIP_Label_64522a4d-f12f-4888-8028-d80fdde3b7d9_ContentBits">
    <vt:lpwstr>0</vt:lpwstr>
  </property>
  <property fmtid="{D5CDD505-2E9C-101B-9397-08002B2CF9AE}" pid="9" name="CustomerId">
    <vt:lpwstr>seb</vt:lpwstr>
  </property>
  <property fmtid="{D5CDD505-2E9C-101B-9397-08002B2CF9AE}" pid="10" name="TemplateId">
    <vt:lpwstr>637575350179396500</vt:lpwstr>
  </property>
  <property fmtid="{D5CDD505-2E9C-101B-9397-08002B2CF9AE}" pid="11" name="UserProfileId">
    <vt:lpwstr>637920868491985993</vt:lpwstr>
  </property>
  <property fmtid="{D5CDD505-2E9C-101B-9397-08002B2CF9AE}" pid="12" name="ContentTypeId">
    <vt:lpwstr>0x010100FB8406C99AD85D45A99CA2CF4BBE03C8</vt:lpwstr>
  </property>
</Properties>
</file>